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7"/>
  </p:notesMasterIdLst>
  <p:sldIdLst>
    <p:sldId id="256" r:id="rId5"/>
    <p:sldId id="257" r:id="rId6"/>
    <p:sldId id="258" r:id="rId7"/>
    <p:sldId id="259" r:id="rId8"/>
    <p:sldId id="260" r:id="rId9"/>
    <p:sldId id="261" r:id="rId10"/>
    <p:sldId id="262" r:id="rId11"/>
    <p:sldId id="263" r:id="rId12"/>
    <p:sldId id="266" r:id="rId13"/>
    <p:sldId id="265" r:id="rId14"/>
    <p:sldId id="267" r:id="rId15"/>
    <p:sldId id="264"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F00EAEE-7132-426F-ADC4-97C79929E4DA}" v="28" dt="2020-03-31T09:51:20.3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3844" autoAdjust="0"/>
  </p:normalViewPr>
  <p:slideViewPr>
    <p:cSldViewPr snapToGrid="0">
      <p:cViewPr varScale="1">
        <p:scale>
          <a:sx n="43" d="100"/>
          <a:sy n="43" d="100"/>
        </p:scale>
        <p:origin x="1576"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ssa Heeringa - Boer" userId="1f9b6369-772d-4fc2-a94c-f05c5210091e" providerId="ADAL" clId="{EF00EAEE-7132-426F-ADC4-97C79929E4DA}"/>
    <pc:docChg chg="custSel mod addSld delSld modSld sldOrd">
      <pc:chgData name="Tessa Heeringa - Boer" userId="1f9b6369-772d-4fc2-a94c-f05c5210091e" providerId="ADAL" clId="{EF00EAEE-7132-426F-ADC4-97C79929E4DA}" dt="2020-03-31T10:42:08.548" v="2760" actId="20577"/>
      <pc:docMkLst>
        <pc:docMk/>
      </pc:docMkLst>
      <pc:sldChg chg="modSp">
        <pc:chgData name="Tessa Heeringa - Boer" userId="1f9b6369-772d-4fc2-a94c-f05c5210091e" providerId="ADAL" clId="{EF00EAEE-7132-426F-ADC4-97C79929E4DA}" dt="2020-03-31T07:43:11.134" v="135" actId="20577"/>
        <pc:sldMkLst>
          <pc:docMk/>
          <pc:sldMk cId="728676171" sldId="258"/>
        </pc:sldMkLst>
        <pc:spChg chg="mod">
          <ac:chgData name="Tessa Heeringa - Boer" userId="1f9b6369-772d-4fc2-a94c-f05c5210091e" providerId="ADAL" clId="{EF00EAEE-7132-426F-ADC4-97C79929E4DA}" dt="2020-03-31T07:43:11.134" v="135" actId="20577"/>
          <ac:spMkLst>
            <pc:docMk/>
            <pc:sldMk cId="728676171" sldId="258"/>
            <ac:spMk id="3" creationId="{7EA53BF7-FECB-4B5D-8906-93B0421219D5}"/>
          </ac:spMkLst>
        </pc:spChg>
      </pc:sldChg>
      <pc:sldChg chg="addSp delSp modSp add">
        <pc:chgData name="Tessa Heeringa - Boer" userId="1f9b6369-772d-4fc2-a94c-f05c5210091e" providerId="ADAL" clId="{EF00EAEE-7132-426F-ADC4-97C79929E4DA}" dt="2020-03-31T07:48:07.750" v="150" actId="14100"/>
        <pc:sldMkLst>
          <pc:docMk/>
          <pc:sldMk cId="113542472" sldId="259"/>
        </pc:sldMkLst>
        <pc:spChg chg="mod">
          <ac:chgData name="Tessa Heeringa - Boer" userId="1f9b6369-772d-4fc2-a94c-f05c5210091e" providerId="ADAL" clId="{EF00EAEE-7132-426F-ADC4-97C79929E4DA}" dt="2020-03-31T07:47:59.512" v="148" actId="20577"/>
          <ac:spMkLst>
            <pc:docMk/>
            <pc:sldMk cId="113542472" sldId="259"/>
            <ac:spMk id="2" creationId="{D6136A9B-C07B-4D98-9785-8D3CDD59C36E}"/>
          </ac:spMkLst>
        </pc:spChg>
        <pc:spChg chg="del">
          <ac:chgData name="Tessa Heeringa - Boer" userId="1f9b6369-772d-4fc2-a94c-f05c5210091e" providerId="ADAL" clId="{EF00EAEE-7132-426F-ADC4-97C79929E4DA}" dt="2020-03-31T07:48:01.701" v="149"/>
          <ac:spMkLst>
            <pc:docMk/>
            <pc:sldMk cId="113542472" sldId="259"/>
            <ac:spMk id="3" creationId="{1506F56D-E1F8-4C74-BB78-173F49769D33}"/>
          </ac:spMkLst>
        </pc:spChg>
        <pc:picChg chg="add mod">
          <ac:chgData name="Tessa Heeringa - Boer" userId="1f9b6369-772d-4fc2-a94c-f05c5210091e" providerId="ADAL" clId="{EF00EAEE-7132-426F-ADC4-97C79929E4DA}" dt="2020-03-31T07:48:07.750" v="150" actId="14100"/>
          <ac:picMkLst>
            <pc:docMk/>
            <pc:sldMk cId="113542472" sldId="259"/>
            <ac:picMk id="5" creationId="{E10692D2-A0FB-44CB-B0EB-7AC06ECF7B71}"/>
          </ac:picMkLst>
        </pc:picChg>
      </pc:sldChg>
      <pc:sldChg chg="addSp modSp add mod setBg">
        <pc:chgData name="Tessa Heeringa - Boer" userId="1f9b6369-772d-4fc2-a94c-f05c5210091e" providerId="ADAL" clId="{EF00EAEE-7132-426F-ADC4-97C79929E4DA}" dt="2020-03-31T07:50:46.323" v="187" actId="26606"/>
        <pc:sldMkLst>
          <pc:docMk/>
          <pc:sldMk cId="4283076366" sldId="260"/>
        </pc:sldMkLst>
        <pc:spChg chg="mod">
          <ac:chgData name="Tessa Heeringa - Boer" userId="1f9b6369-772d-4fc2-a94c-f05c5210091e" providerId="ADAL" clId="{EF00EAEE-7132-426F-ADC4-97C79929E4DA}" dt="2020-03-31T07:50:46.323" v="187" actId="26606"/>
          <ac:spMkLst>
            <pc:docMk/>
            <pc:sldMk cId="4283076366" sldId="260"/>
            <ac:spMk id="2" creationId="{DAF3DAB3-D80E-4460-BE59-0A2044438208}"/>
          </ac:spMkLst>
        </pc:spChg>
        <pc:spChg chg="mod">
          <ac:chgData name="Tessa Heeringa - Boer" userId="1f9b6369-772d-4fc2-a94c-f05c5210091e" providerId="ADAL" clId="{EF00EAEE-7132-426F-ADC4-97C79929E4DA}" dt="2020-03-31T07:50:46.323" v="187" actId="26606"/>
          <ac:spMkLst>
            <pc:docMk/>
            <pc:sldMk cId="4283076366" sldId="260"/>
            <ac:spMk id="3" creationId="{A2A7CC65-FEFE-441F-BFDE-C1CFB2A98B88}"/>
          </ac:spMkLst>
        </pc:spChg>
        <pc:spChg chg="add">
          <ac:chgData name="Tessa Heeringa - Boer" userId="1f9b6369-772d-4fc2-a94c-f05c5210091e" providerId="ADAL" clId="{EF00EAEE-7132-426F-ADC4-97C79929E4DA}" dt="2020-03-31T07:50:46.323" v="187" actId="26606"/>
          <ac:spMkLst>
            <pc:docMk/>
            <pc:sldMk cId="4283076366" sldId="260"/>
            <ac:spMk id="8" creationId="{39E4C68A-A4A9-48A4-9FF2-D2896B1EA01F}"/>
          </ac:spMkLst>
        </pc:spChg>
        <pc:spChg chg="add">
          <ac:chgData name="Tessa Heeringa - Boer" userId="1f9b6369-772d-4fc2-a94c-f05c5210091e" providerId="ADAL" clId="{EF00EAEE-7132-426F-ADC4-97C79929E4DA}" dt="2020-03-31T07:50:46.323" v="187" actId="26606"/>
          <ac:spMkLst>
            <pc:docMk/>
            <pc:sldMk cId="4283076366" sldId="260"/>
            <ac:spMk id="10" creationId="{E2B9AEA5-52CB-49A6-AF8A-33502F291B91}"/>
          </ac:spMkLst>
        </pc:spChg>
      </pc:sldChg>
      <pc:sldChg chg="modSp add">
        <pc:chgData name="Tessa Heeringa - Boer" userId="1f9b6369-772d-4fc2-a94c-f05c5210091e" providerId="ADAL" clId="{EF00EAEE-7132-426F-ADC4-97C79929E4DA}" dt="2020-03-31T07:55:10.637" v="440" actId="20577"/>
        <pc:sldMkLst>
          <pc:docMk/>
          <pc:sldMk cId="2406095718" sldId="261"/>
        </pc:sldMkLst>
        <pc:spChg chg="mod">
          <ac:chgData name="Tessa Heeringa - Boer" userId="1f9b6369-772d-4fc2-a94c-f05c5210091e" providerId="ADAL" clId="{EF00EAEE-7132-426F-ADC4-97C79929E4DA}" dt="2020-03-31T07:52:27.395" v="206" actId="20577"/>
          <ac:spMkLst>
            <pc:docMk/>
            <pc:sldMk cId="2406095718" sldId="261"/>
            <ac:spMk id="2" creationId="{64331F5E-6368-41AD-920A-1CD9261D7114}"/>
          </ac:spMkLst>
        </pc:spChg>
        <pc:spChg chg="mod">
          <ac:chgData name="Tessa Heeringa - Boer" userId="1f9b6369-772d-4fc2-a94c-f05c5210091e" providerId="ADAL" clId="{EF00EAEE-7132-426F-ADC4-97C79929E4DA}" dt="2020-03-31T07:55:10.637" v="440" actId="20577"/>
          <ac:spMkLst>
            <pc:docMk/>
            <pc:sldMk cId="2406095718" sldId="261"/>
            <ac:spMk id="3" creationId="{88BA547B-6B48-41B6-B801-4CDE2B87345B}"/>
          </ac:spMkLst>
        </pc:spChg>
      </pc:sldChg>
      <pc:sldChg chg="addSp modSp add mod setBg modNotesTx">
        <pc:chgData name="Tessa Heeringa - Boer" userId="1f9b6369-772d-4fc2-a94c-f05c5210091e" providerId="ADAL" clId="{EF00EAEE-7132-426F-ADC4-97C79929E4DA}" dt="2020-03-31T09:35:16.120" v="893" actId="20577"/>
        <pc:sldMkLst>
          <pc:docMk/>
          <pc:sldMk cId="2378979206" sldId="262"/>
        </pc:sldMkLst>
        <pc:spChg chg="mod">
          <ac:chgData name="Tessa Heeringa - Boer" userId="1f9b6369-772d-4fc2-a94c-f05c5210091e" providerId="ADAL" clId="{EF00EAEE-7132-426F-ADC4-97C79929E4DA}" dt="2020-03-31T09:26:33.701" v="559" actId="26606"/>
          <ac:spMkLst>
            <pc:docMk/>
            <pc:sldMk cId="2378979206" sldId="262"/>
            <ac:spMk id="2" creationId="{A4A92338-7FC2-49B1-A6E1-9D2DE2898EB0}"/>
          </ac:spMkLst>
        </pc:spChg>
        <pc:spChg chg="mod">
          <ac:chgData name="Tessa Heeringa - Boer" userId="1f9b6369-772d-4fc2-a94c-f05c5210091e" providerId="ADAL" clId="{EF00EAEE-7132-426F-ADC4-97C79929E4DA}" dt="2020-03-31T09:35:16.120" v="893" actId="20577"/>
          <ac:spMkLst>
            <pc:docMk/>
            <pc:sldMk cId="2378979206" sldId="262"/>
            <ac:spMk id="3" creationId="{DA1DB40E-0160-43F3-94D0-0F24ABE5A794}"/>
          </ac:spMkLst>
        </pc:spChg>
        <pc:spChg chg="add">
          <ac:chgData name="Tessa Heeringa - Boer" userId="1f9b6369-772d-4fc2-a94c-f05c5210091e" providerId="ADAL" clId="{EF00EAEE-7132-426F-ADC4-97C79929E4DA}" dt="2020-03-31T09:26:33.701" v="559" actId="26606"/>
          <ac:spMkLst>
            <pc:docMk/>
            <pc:sldMk cId="2378979206" sldId="262"/>
            <ac:spMk id="8" creationId="{39E4C68A-A4A9-48A4-9FF2-D2896B1EA01F}"/>
          </ac:spMkLst>
        </pc:spChg>
        <pc:spChg chg="add">
          <ac:chgData name="Tessa Heeringa - Boer" userId="1f9b6369-772d-4fc2-a94c-f05c5210091e" providerId="ADAL" clId="{EF00EAEE-7132-426F-ADC4-97C79929E4DA}" dt="2020-03-31T09:26:33.701" v="559" actId="26606"/>
          <ac:spMkLst>
            <pc:docMk/>
            <pc:sldMk cId="2378979206" sldId="262"/>
            <ac:spMk id="10" creationId="{E2B9AEA5-52CB-49A6-AF8A-33502F291B91}"/>
          </ac:spMkLst>
        </pc:spChg>
      </pc:sldChg>
      <pc:sldChg chg="addSp delSp modSp add">
        <pc:chgData name="Tessa Heeringa - Boer" userId="1f9b6369-772d-4fc2-a94c-f05c5210091e" providerId="ADAL" clId="{EF00EAEE-7132-426F-ADC4-97C79929E4DA}" dt="2020-03-31T09:37:49.949" v="1486" actId="20577"/>
        <pc:sldMkLst>
          <pc:docMk/>
          <pc:sldMk cId="2856645995" sldId="263"/>
        </pc:sldMkLst>
        <pc:spChg chg="mod">
          <ac:chgData name="Tessa Heeringa - Boer" userId="1f9b6369-772d-4fc2-a94c-f05c5210091e" providerId="ADAL" clId="{EF00EAEE-7132-426F-ADC4-97C79929E4DA}" dt="2020-03-31T09:37:15.737" v="1336" actId="313"/>
          <ac:spMkLst>
            <pc:docMk/>
            <pc:sldMk cId="2856645995" sldId="263"/>
            <ac:spMk id="2" creationId="{2C9A23CA-CF3B-4C1C-A8FF-9BC281B309E1}"/>
          </ac:spMkLst>
        </pc:spChg>
        <pc:spChg chg="mod">
          <ac:chgData name="Tessa Heeringa - Boer" userId="1f9b6369-772d-4fc2-a94c-f05c5210091e" providerId="ADAL" clId="{EF00EAEE-7132-426F-ADC4-97C79929E4DA}" dt="2020-03-31T09:37:49.949" v="1486" actId="20577"/>
          <ac:spMkLst>
            <pc:docMk/>
            <pc:sldMk cId="2856645995" sldId="263"/>
            <ac:spMk id="3" creationId="{396D67B8-263A-4F4B-8B0A-873982738F16}"/>
          </ac:spMkLst>
        </pc:spChg>
        <pc:graphicFrameChg chg="add del modGraphic">
          <ac:chgData name="Tessa Heeringa - Boer" userId="1f9b6369-772d-4fc2-a94c-f05c5210091e" providerId="ADAL" clId="{EF00EAEE-7132-426F-ADC4-97C79929E4DA}" dt="2020-03-31T09:34:45.705" v="867" actId="478"/>
          <ac:graphicFrameMkLst>
            <pc:docMk/>
            <pc:sldMk cId="2856645995" sldId="263"/>
            <ac:graphicFrameMk id="5" creationId="{79CB0B2E-50B1-4D36-8562-8EF46069DFEA}"/>
          </ac:graphicFrameMkLst>
        </pc:graphicFrameChg>
      </pc:sldChg>
      <pc:sldChg chg="modSp add del">
        <pc:chgData name="Tessa Heeringa - Boer" userId="1f9b6369-772d-4fc2-a94c-f05c5210091e" providerId="ADAL" clId="{EF00EAEE-7132-426F-ADC4-97C79929E4DA}" dt="2020-03-31T09:31:13.124" v="757" actId="2696"/>
        <pc:sldMkLst>
          <pc:docMk/>
          <pc:sldMk cId="3664860180" sldId="263"/>
        </pc:sldMkLst>
        <pc:spChg chg="mod">
          <ac:chgData name="Tessa Heeringa - Boer" userId="1f9b6369-772d-4fc2-a94c-f05c5210091e" providerId="ADAL" clId="{EF00EAEE-7132-426F-ADC4-97C79929E4DA}" dt="2020-03-31T09:27:21.619" v="581" actId="20577"/>
          <ac:spMkLst>
            <pc:docMk/>
            <pc:sldMk cId="3664860180" sldId="263"/>
            <ac:spMk id="2" creationId="{212EAD24-968D-44F1-BE24-968548A9DF3F}"/>
          </ac:spMkLst>
        </pc:spChg>
        <pc:spChg chg="mod">
          <ac:chgData name="Tessa Heeringa - Boer" userId="1f9b6369-772d-4fc2-a94c-f05c5210091e" providerId="ADAL" clId="{EF00EAEE-7132-426F-ADC4-97C79929E4DA}" dt="2020-03-31T09:27:33.612" v="583" actId="14100"/>
          <ac:spMkLst>
            <pc:docMk/>
            <pc:sldMk cId="3664860180" sldId="263"/>
            <ac:spMk id="3" creationId="{6C1FF644-695A-4534-8282-94ED664BCA5A}"/>
          </ac:spMkLst>
        </pc:spChg>
      </pc:sldChg>
      <pc:sldChg chg="modSp add del">
        <pc:chgData name="Tessa Heeringa - Boer" userId="1f9b6369-772d-4fc2-a94c-f05c5210091e" providerId="ADAL" clId="{EF00EAEE-7132-426F-ADC4-97C79929E4DA}" dt="2020-03-31T09:31:14.984" v="758" actId="2696"/>
        <pc:sldMkLst>
          <pc:docMk/>
          <pc:sldMk cId="2106640119" sldId="264"/>
        </pc:sldMkLst>
        <pc:spChg chg="mod">
          <ac:chgData name="Tessa Heeringa - Boer" userId="1f9b6369-772d-4fc2-a94c-f05c5210091e" providerId="ADAL" clId="{EF00EAEE-7132-426F-ADC4-97C79929E4DA}" dt="2020-03-31T09:28:23.341" v="613" actId="20577"/>
          <ac:spMkLst>
            <pc:docMk/>
            <pc:sldMk cId="2106640119" sldId="264"/>
            <ac:spMk id="2" creationId="{FCF2FD69-5D65-4309-B2CB-DD9218947B31}"/>
          </ac:spMkLst>
        </pc:spChg>
        <pc:spChg chg="mod">
          <ac:chgData name="Tessa Heeringa - Boer" userId="1f9b6369-772d-4fc2-a94c-f05c5210091e" providerId="ADAL" clId="{EF00EAEE-7132-426F-ADC4-97C79929E4DA}" dt="2020-03-31T09:29:18.408" v="747" actId="20577"/>
          <ac:spMkLst>
            <pc:docMk/>
            <pc:sldMk cId="2106640119" sldId="264"/>
            <ac:spMk id="3" creationId="{60756E75-9B20-47BB-8246-4CD7F86E1419}"/>
          </ac:spMkLst>
        </pc:spChg>
      </pc:sldChg>
      <pc:sldChg chg="modSp add">
        <pc:chgData name="Tessa Heeringa - Boer" userId="1f9b6369-772d-4fc2-a94c-f05c5210091e" providerId="ADAL" clId="{EF00EAEE-7132-426F-ADC4-97C79929E4DA}" dt="2020-03-31T10:42:08.548" v="2760" actId="20577"/>
        <pc:sldMkLst>
          <pc:docMk/>
          <pc:sldMk cId="4167151218" sldId="264"/>
        </pc:sldMkLst>
        <pc:spChg chg="mod">
          <ac:chgData name="Tessa Heeringa - Boer" userId="1f9b6369-772d-4fc2-a94c-f05c5210091e" providerId="ADAL" clId="{EF00EAEE-7132-426F-ADC4-97C79929E4DA}" dt="2020-03-31T09:38:18.993" v="1537" actId="20577"/>
          <ac:spMkLst>
            <pc:docMk/>
            <pc:sldMk cId="4167151218" sldId="264"/>
            <ac:spMk id="2" creationId="{D3EBEBE7-31AE-4587-8104-1183D47126DA}"/>
          </ac:spMkLst>
        </pc:spChg>
        <pc:spChg chg="mod">
          <ac:chgData name="Tessa Heeringa - Boer" userId="1f9b6369-772d-4fc2-a94c-f05c5210091e" providerId="ADAL" clId="{EF00EAEE-7132-426F-ADC4-97C79929E4DA}" dt="2020-03-31T10:42:08.548" v="2760" actId="20577"/>
          <ac:spMkLst>
            <pc:docMk/>
            <pc:sldMk cId="4167151218" sldId="264"/>
            <ac:spMk id="3" creationId="{CA5430B9-20FB-4091-98E1-058A2943286E}"/>
          </ac:spMkLst>
        </pc:spChg>
      </pc:sldChg>
      <pc:sldChg chg="modSp add ord modNotesTx">
        <pc:chgData name="Tessa Heeringa - Boer" userId="1f9b6369-772d-4fc2-a94c-f05c5210091e" providerId="ADAL" clId="{EF00EAEE-7132-426F-ADC4-97C79929E4DA}" dt="2020-03-31T09:51:13.919" v="2359" actId="20577"/>
        <pc:sldMkLst>
          <pc:docMk/>
          <pc:sldMk cId="622864509" sldId="265"/>
        </pc:sldMkLst>
        <pc:spChg chg="mod">
          <ac:chgData name="Tessa Heeringa - Boer" userId="1f9b6369-772d-4fc2-a94c-f05c5210091e" providerId="ADAL" clId="{EF00EAEE-7132-426F-ADC4-97C79929E4DA}" dt="2020-03-31T09:51:06.388" v="2357" actId="20577"/>
          <ac:spMkLst>
            <pc:docMk/>
            <pc:sldMk cId="622864509" sldId="265"/>
            <ac:spMk id="2" creationId="{C95751D5-DAEB-4DC8-910E-06226367B69F}"/>
          </ac:spMkLst>
        </pc:spChg>
        <pc:spChg chg="mod">
          <ac:chgData name="Tessa Heeringa - Boer" userId="1f9b6369-772d-4fc2-a94c-f05c5210091e" providerId="ADAL" clId="{EF00EAEE-7132-426F-ADC4-97C79929E4DA}" dt="2020-03-31T09:51:10.763" v="2358" actId="20577"/>
          <ac:spMkLst>
            <pc:docMk/>
            <pc:sldMk cId="622864509" sldId="265"/>
            <ac:spMk id="3" creationId="{A3BAE254-7674-41DF-BBEF-987371A78750}"/>
          </ac:spMkLst>
        </pc:spChg>
      </pc:sldChg>
      <pc:sldChg chg="modSp add del">
        <pc:chgData name="Tessa Heeringa - Boer" userId="1f9b6369-772d-4fc2-a94c-f05c5210091e" providerId="ADAL" clId="{EF00EAEE-7132-426F-ADC4-97C79929E4DA}" dt="2020-03-31T09:31:16.578" v="759" actId="2696"/>
        <pc:sldMkLst>
          <pc:docMk/>
          <pc:sldMk cId="735513292" sldId="265"/>
        </pc:sldMkLst>
        <pc:spChg chg="mod">
          <ac:chgData name="Tessa Heeringa - Boer" userId="1f9b6369-772d-4fc2-a94c-f05c5210091e" providerId="ADAL" clId="{EF00EAEE-7132-426F-ADC4-97C79929E4DA}" dt="2020-03-31T09:29:30.869" v="756" actId="20577"/>
          <ac:spMkLst>
            <pc:docMk/>
            <pc:sldMk cId="735513292" sldId="265"/>
            <ac:spMk id="2" creationId="{B3B88A27-8B2F-43D5-9A35-A2EF63963F14}"/>
          </ac:spMkLst>
        </pc:spChg>
      </pc:sldChg>
      <pc:sldChg chg="modSp add ord">
        <pc:chgData name="Tessa Heeringa - Boer" userId="1f9b6369-772d-4fc2-a94c-f05c5210091e" providerId="ADAL" clId="{EF00EAEE-7132-426F-ADC4-97C79929E4DA}" dt="2020-03-31T09:50:53.653" v="2356" actId="20577"/>
        <pc:sldMkLst>
          <pc:docMk/>
          <pc:sldMk cId="1177003343" sldId="266"/>
        </pc:sldMkLst>
        <pc:spChg chg="mod">
          <ac:chgData name="Tessa Heeringa - Boer" userId="1f9b6369-772d-4fc2-a94c-f05c5210091e" providerId="ADAL" clId="{EF00EAEE-7132-426F-ADC4-97C79929E4DA}" dt="2020-03-31T09:50:16.457" v="2313" actId="20577"/>
          <ac:spMkLst>
            <pc:docMk/>
            <pc:sldMk cId="1177003343" sldId="266"/>
            <ac:spMk id="2" creationId="{C3567EE5-8E96-4FA7-8694-C733F5274828}"/>
          </ac:spMkLst>
        </pc:spChg>
        <pc:spChg chg="mod">
          <ac:chgData name="Tessa Heeringa - Boer" userId="1f9b6369-772d-4fc2-a94c-f05c5210091e" providerId="ADAL" clId="{EF00EAEE-7132-426F-ADC4-97C79929E4DA}" dt="2020-03-31T09:50:53.653" v="2356" actId="20577"/>
          <ac:spMkLst>
            <pc:docMk/>
            <pc:sldMk cId="1177003343" sldId="266"/>
            <ac:spMk id="3" creationId="{E49AF66A-0225-4D68-B7A8-B4E8329EE1E6}"/>
          </ac:spMkLst>
        </pc:spChg>
      </pc:sldChg>
      <pc:sldChg chg="modSp add modNotesTx">
        <pc:chgData name="Tessa Heeringa - Boer" userId="1f9b6369-772d-4fc2-a94c-f05c5210091e" providerId="ADAL" clId="{EF00EAEE-7132-426F-ADC4-97C79929E4DA}" dt="2020-03-31T09:53:53.419" v="2704" actId="20577"/>
        <pc:sldMkLst>
          <pc:docMk/>
          <pc:sldMk cId="121300602" sldId="267"/>
        </pc:sldMkLst>
        <pc:spChg chg="mod">
          <ac:chgData name="Tessa Heeringa - Boer" userId="1f9b6369-772d-4fc2-a94c-f05c5210091e" providerId="ADAL" clId="{EF00EAEE-7132-426F-ADC4-97C79929E4DA}" dt="2020-03-31T09:51:28.002" v="2389" actId="20577"/>
          <ac:spMkLst>
            <pc:docMk/>
            <pc:sldMk cId="121300602" sldId="267"/>
            <ac:spMk id="2" creationId="{41B241A7-6C16-45B3-AEA9-89DF18D5144E}"/>
          </ac:spMkLst>
        </pc:spChg>
        <pc:spChg chg="mod">
          <ac:chgData name="Tessa Heeringa - Boer" userId="1f9b6369-772d-4fc2-a94c-f05c5210091e" providerId="ADAL" clId="{EF00EAEE-7132-426F-ADC4-97C79929E4DA}" dt="2020-03-31T09:53:36.502" v="2665" actId="20577"/>
          <ac:spMkLst>
            <pc:docMk/>
            <pc:sldMk cId="121300602" sldId="267"/>
            <ac:spMk id="3" creationId="{3C710A03-E58D-4373-B767-F19BC95D219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4C27E3-DA4F-4B19-9D54-CBFFB5276C34}" type="datetimeFigureOut">
              <a:rPr lang="nl-NL" smtClean="0"/>
              <a:t>31-3-2020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D13CD8-6C90-4307-BE2B-63CDA032E999}" type="slidenum">
              <a:rPr lang="nl-NL" smtClean="0"/>
              <a:t>‹nr.›</a:t>
            </a:fld>
            <a:endParaRPr lang="nl-NL"/>
          </a:p>
        </p:txBody>
      </p:sp>
    </p:spTree>
    <p:extLst>
      <p:ext uri="{BB962C8B-B14F-4D97-AF65-F5344CB8AC3E}">
        <p14:creationId xmlns:p14="http://schemas.microsoft.com/office/powerpoint/2010/main" val="15967230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1" kern="1200" dirty="0">
                <a:solidFill>
                  <a:schemeClr val="tx1"/>
                </a:solidFill>
                <a:effectLst/>
                <a:latin typeface="+mn-lt"/>
                <a:ea typeface="+mn-ea"/>
                <a:cs typeface="+mn-cs"/>
              </a:rPr>
              <a:t>Kwaliteitszorg</a:t>
            </a:r>
            <a:endParaRPr lang="nl-NL" sz="1200" kern="1200" dirty="0">
              <a:solidFill>
                <a:schemeClr val="tx1"/>
              </a:solidFill>
              <a:effectLst/>
              <a:latin typeface="+mn-lt"/>
              <a:ea typeface="+mn-ea"/>
              <a:cs typeface="+mn-cs"/>
            </a:endParaRPr>
          </a:p>
          <a:p>
            <a:r>
              <a:rPr lang="nl-NL" sz="1200" b="1" kern="1200" dirty="0">
                <a:solidFill>
                  <a:schemeClr val="tx1"/>
                </a:solidFill>
                <a:effectLst/>
                <a:latin typeface="+mn-lt"/>
                <a:ea typeface="+mn-ea"/>
                <a:cs typeface="+mn-cs"/>
              </a:rPr>
              <a:t>7 stappen van PDCA</a:t>
            </a:r>
            <a:endParaRPr lang="nl-NL" sz="1200" kern="1200" dirty="0">
              <a:solidFill>
                <a:schemeClr val="tx1"/>
              </a:solidFill>
              <a:effectLst/>
              <a:latin typeface="+mn-lt"/>
              <a:ea typeface="+mn-ea"/>
              <a:cs typeface="+mn-cs"/>
            </a:endParaRPr>
          </a:p>
          <a:p>
            <a:r>
              <a:rPr lang="nl-NL" sz="1200" kern="1200" dirty="0">
                <a:solidFill>
                  <a:schemeClr val="tx1"/>
                </a:solidFill>
                <a:effectLst/>
                <a:latin typeface="+mn-lt"/>
                <a:ea typeface="+mn-ea"/>
                <a:cs typeface="+mn-cs"/>
              </a:rPr>
              <a:t>Het Nederlands Instituut voor Zorg en Welzijn (NIWZ) heeft de aanzet gegeven om binnen de gezondheidszorginstellingen met kwaliteitsverbetering aan de slag te gaan. Hiervoor is de kwaliteitscirkel ontwikkeld. Dit is een methode om praktische problemen binnen zorginstellingen op te lossen.</a:t>
            </a:r>
          </a:p>
          <a:p>
            <a:r>
              <a:rPr lang="nl-NL" sz="1200" kern="1200" dirty="0">
                <a:solidFill>
                  <a:schemeClr val="tx1"/>
                </a:solidFill>
                <a:effectLst/>
                <a:latin typeface="+mn-lt"/>
                <a:ea typeface="+mn-ea"/>
                <a:cs typeface="+mn-cs"/>
              </a:rPr>
              <a:t>De kwaliteitscirkel is een kleine kring collega’s, die met elkaar gaan praten over een </a:t>
            </a:r>
            <a:r>
              <a:rPr lang="nl-NL" sz="1200" kern="1200" dirty="0" err="1">
                <a:solidFill>
                  <a:schemeClr val="tx1"/>
                </a:solidFill>
                <a:effectLst/>
                <a:latin typeface="+mn-lt"/>
                <a:ea typeface="+mn-ea"/>
                <a:cs typeface="+mn-cs"/>
              </a:rPr>
              <a:t>kwaliteits</a:t>
            </a:r>
            <a:r>
              <a:rPr lang="nl-NL" sz="1200" kern="1200" dirty="0">
                <a:solidFill>
                  <a:schemeClr val="tx1"/>
                </a:solidFill>
                <a:effectLst/>
                <a:latin typeface="+mn-lt"/>
                <a:ea typeface="+mn-ea"/>
                <a:cs typeface="+mn-cs"/>
              </a:rPr>
              <a:t> onderdeel van de zorg. Zij werken met elkaar aan een concreet probleem uit hun eigen werkpraktijk. Doordat de deelnemers het probleem zelf kennen en tegenkomen in hun werk, zijn ze gemotiveerd om een oplossing te vinden.</a:t>
            </a:r>
          </a:p>
          <a:p>
            <a:r>
              <a:rPr lang="nl-NL" sz="1200" kern="1200" dirty="0">
                <a:solidFill>
                  <a:schemeClr val="tx1"/>
                </a:solidFill>
                <a:effectLst/>
                <a:latin typeface="+mn-lt"/>
                <a:ea typeface="+mn-ea"/>
                <a:cs typeface="+mn-cs"/>
              </a:rPr>
              <a:t>In de kwaliteitscirkel worden 7 stappen gezet om een probleemsituatie systematisch op te lossen en tot een wenselijke situatie te komen:</a:t>
            </a:r>
          </a:p>
          <a:p>
            <a:r>
              <a:rPr lang="nl-NL" sz="1200" kern="1200" dirty="0">
                <a:solidFill>
                  <a:schemeClr val="tx1"/>
                </a:solidFill>
                <a:effectLst/>
                <a:latin typeface="+mn-lt"/>
                <a:ea typeface="+mn-ea"/>
                <a:cs typeface="+mn-cs"/>
              </a:rPr>
              <a:t> </a:t>
            </a:r>
          </a:p>
          <a:p>
            <a:r>
              <a:rPr lang="nl-NL" sz="1200" b="1" kern="1200" dirty="0">
                <a:solidFill>
                  <a:schemeClr val="tx1"/>
                </a:solidFill>
                <a:effectLst/>
                <a:latin typeface="+mn-lt"/>
                <a:ea typeface="+mn-ea"/>
                <a:cs typeface="+mn-cs"/>
              </a:rPr>
              <a:t>Stap 1: Het thema afbakenen</a:t>
            </a:r>
            <a:endParaRPr lang="nl-NL" sz="1200" kern="1200" dirty="0">
              <a:solidFill>
                <a:schemeClr val="tx1"/>
              </a:solidFill>
              <a:effectLst/>
              <a:latin typeface="+mn-lt"/>
              <a:ea typeface="+mn-ea"/>
              <a:cs typeface="+mn-cs"/>
            </a:endParaRPr>
          </a:p>
          <a:p>
            <a:r>
              <a:rPr lang="nl-NL" sz="1200" kern="1200" dirty="0">
                <a:solidFill>
                  <a:schemeClr val="tx1"/>
                </a:solidFill>
                <a:effectLst/>
                <a:latin typeface="+mn-lt"/>
                <a:ea typeface="+mn-ea"/>
                <a:cs typeface="+mn-cs"/>
              </a:rPr>
              <a:t>Of je succesvol werkt met de kwaliteitscirkel, wordt in belangrijke mate bepaald door het onderwerp dat je samen kiest. Het komt regelmatig voor dat het oplossen van het probleem niet lukt, omdat het verkeerde probleem is gekozen of omdat er onderling in het team onvoldoende duidelijkheid was. Het probleem moet concreet zijn en aansluiten bij het werk in de dagelijkse praktijk.</a:t>
            </a:r>
          </a:p>
          <a:p>
            <a:r>
              <a:rPr lang="nl-NL" sz="1200" kern="1200" dirty="0">
                <a:solidFill>
                  <a:schemeClr val="tx1"/>
                </a:solidFill>
                <a:effectLst/>
                <a:latin typeface="+mn-lt"/>
                <a:ea typeface="+mn-ea"/>
                <a:cs typeface="+mn-cs"/>
              </a:rPr>
              <a:t>Bij het benoemen van het probleem, kun je jezelf de volgende vragen stellen:</a:t>
            </a:r>
          </a:p>
          <a:p>
            <a:pPr lvl="0"/>
            <a:r>
              <a:rPr lang="nl-NL" sz="1200" kern="1200" dirty="0">
                <a:solidFill>
                  <a:schemeClr val="tx1"/>
                </a:solidFill>
                <a:effectLst/>
                <a:latin typeface="+mn-lt"/>
                <a:ea typeface="+mn-ea"/>
                <a:cs typeface="+mn-cs"/>
              </a:rPr>
              <a:t>Waar gaat het probleem over?</a:t>
            </a:r>
          </a:p>
          <a:p>
            <a:pPr lvl="0"/>
            <a:r>
              <a:rPr lang="nl-NL" sz="1200" kern="1200" dirty="0">
                <a:solidFill>
                  <a:schemeClr val="tx1"/>
                </a:solidFill>
                <a:effectLst/>
                <a:latin typeface="+mn-lt"/>
                <a:ea typeface="+mn-ea"/>
                <a:cs typeface="+mn-cs"/>
              </a:rPr>
              <a:t>Waarom is dit probleem belangrijk om op te lossen?</a:t>
            </a:r>
          </a:p>
          <a:p>
            <a:pPr lvl="0"/>
            <a:r>
              <a:rPr lang="nl-NL" sz="1200" kern="1200" dirty="0">
                <a:solidFill>
                  <a:schemeClr val="tx1"/>
                </a:solidFill>
                <a:effectLst/>
                <a:latin typeface="+mn-lt"/>
                <a:ea typeface="+mn-ea"/>
                <a:cs typeface="+mn-cs"/>
              </a:rPr>
              <a:t>Wie zijn er bij dit probleem betrokken?</a:t>
            </a:r>
          </a:p>
          <a:p>
            <a:pPr lvl="0"/>
            <a:r>
              <a:rPr lang="nl-NL" sz="1200" kern="1200" dirty="0">
                <a:solidFill>
                  <a:schemeClr val="tx1"/>
                </a:solidFill>
                <a:effectLst/>
                <a:latin typeface="+mn-lt"/>
                <a:ea typeface="+mn-ea"/>
                <a:cs typeface="+mn-cs"/>
              </a:rPr>
              <a:t>Vinden alle betrokkenen het oplossen van dit probleem belangrijk?</a:t>
            </a:r>
          </a:p>
          <a:p>
            <a:pPr lvl="0"/>
            <a:r>
              <a:rPr lang="nl-NL" sz="1200" kern="1200" dirty="0">
                <a:solidFill>
                  <a:schemeClr val="tx1"/>
                </a:solidFill>
                <a:effectLst/>
                <a:latin typeface="+mn-lt"/>
                <a:ea typeface="+mn-ea"/>
                <a:cs typeface="+mn-cs"/>
              </a:rPr>
              <a:t>Hoeveel tijd, energie en inspanning kost het om dit probleem op te lossen?</a:t>
            </a:r>
          </a:p>
          <a:p>
            <a:pPr lvl="0"/>
            <a:r>
              <a:rPr lang="nl-NL" sz="1200" kern="1200" dirty="0">
                <a:solidFill>
                  <a:schemeClr val="tx1"/>
                </a:solidFill>
                <a:effectLst/>
                <a:latin typeface="+mn-lt"/>
                <a:ea typeface="+mn-ea"/>
                <a:cs typeface="+mn-cs"/>
              </a:rPr>
              <a:t>Gaat het snel oplossen van het probleem ten koste van de zorgvuldigheid?</a:t>
            </a:r>
          </a:p>
          <a:p>
            <a:pPr lvl="0"/>
            <a:r>
              <a:rPr lang="nl-NL" sz="1200" kern="1200" dirty="0">
                <a:solidFill>
                  <a:schemeClr val="tx1"/>
                </a:solidFill>
                <a:effectLst/>
                <a:latin typeface="+mn-lt"/>
                <a:ea typeface="+mn-ea"/>
                <a:cs typeface="+mn-cs"/>
              </a:rPr>
              <a:t>Welke risico’s spelen een rol bij het oplossen van dit probleem?</a:t>
            </a:r>
          </a:p>
          <a:p>
            <a:r>
              <a:rPr lang="nl-NL" sz="1200" kern="1200" dirty="0">
                <a:solidFill>
                  <a:schemeClr val="tx1"/>
                </a:solidFill>
                <a:effectLst/>
                <a:latin typeface="+mn-lt"/>
                <a:ea typeface="+mn-ea"/>
                <a:cs typeface="+mn-cs"/>
              </a:rPr>
              <a:t>Plan voldoende tijd om stap 1 goed te doen. Hoe duidelijker en concreter het probleem is geformuleerd, hoe groter de kans van slagen.</a:t>
            </a:r>
          </a:p>
          <a:p>
            <a:r>
              <a:rPr lang="nl-NL" sz="1200" kern="1200" dirty="0">
                <a:solidFill>
                  <a:schemeClr val="tx1"/>
                </a:solidFill>
                <a:effectLst/>
                <a:latin typeface="+mn-lt"/>
                <a:ea typeface="+mn-ea"/>
                <a:cs typeface="+mn-cs"/>
              </a:rPr>
              <a:t> </a:t>
            </a:r>
          </a:p>
          <a:p>
            <a:r>
              <a:rPr lang="nl-NL" sz="1200" kern="1200" dirty="0">
                <a:solidFill>
                  <a:schemeClr val="tx1"/>
                </a:solidFill>
                <a:effectLst/>
                <a:latin typeface="+mn-lt"/>
                <a:ea typeface="+mn-ea"/>
                <a:cs typeface="+mn-cs"/>
              </a:rPr>
              <a:t> </a:t>
            </a:r>
          </a:p>
          <a:p>
            <a:r>
              <a:rPr lang="nl-NL" sz="1200" kern="1200" dirty="0">
                <a:solidFill>
                  <a:schemeClr val="tx1"/>
                </a:solidFill>
                <a:effectLst/>
                <a:latin typeface="+mn-lt"/>
                <a:ea typeface="+mn-ea"/>
                <a:cs typeface="+mn-cs"/>
              </a:rPr>
              <a:t> </a:t>
            </a:r>
          </a:p>
          <a:p>
            <a:r>
              <a:rPr lang="nl-NL" sz="1200" b="1" kern="1200" dirty="0">
                <a:solidFill>
                  <a:schemeClr val="tx1"/>
                </a:solidFill>
                <a:effectLst/>
                <a:latin typeface="+mn-lt"/>
                <a:ea typeface="+mn-ea"/>
                <a:cs typeface="+mn-cs"/>
              </a:rPr>
              <a:t>Stap 2: De bestaande situatie vaststellen</a:t>
            </a:r>
            <a:endParaRPr lang="nl-NL" sz="1200" kern="1200" dirty="0">
              <a:solidFill>
                <a:schemeClr val="tx1"/>
              </a:solidFill>
              <a:effectLst/>
              <a:latin typeface="+mn-lt"/>
              <a:ea typeface="+mn-ea"/>
              <a:cs typeface="+mn-cs"/>
            </a:endParaRPr>
          </a:p>
          <a:p>
            <a:r>
              <a:rPr lang="nl-NL" sz="1200" kern="1200" dirty="0">
                <a:solidFill>
                  <a:schemeClr val="tx1"/>
                </a:solidFill>
                <a:effectLst/>
                <a:latin typeface="+mn-lt"/>
                <a:ea typeface="+mn-ea"/>
                <a:cs typeface="+mn-cs"/>
              </a:rPr>
              <a:t>Je stelt de bestaande situatie vast, door te observeren en informatie te verzamelen. Belangrijk bij deze stap is dat je dit zo objectief mogelijk doet. Je dus laten leiden door feiten en niet door meningen. Een handig hulpmiddel is de cameracheck. Hierbij beschrijf je een situatie zoals een videocamera het zou registreren. Je beschrijft droog de waarnemingen, zonder daarbij een waardeoordeel te geven. Je geeft dus niet aan waarom iets gebeurt, maar alleen dat het gebeurt.</a:t>
            </a:r>
          </a:p>
          <a:p>
            <a:r>
              <a:rPr lang="nl-NL" sz="1200" kern="1200" dirty="0">
                <a:solidFill>
                  <a:schemeClr val="tx1"/>
                </a:solidFill>
                <a:effectLst/>
                <a:latin typeface="+mn-lt"/>
                <a:ea typeface="+mn-ea"/>
                <a:cs typeface="+mn-cs"/>
              </a:rPr>
              <a:t>Bij het verzamelen van informatie is het ook belangrijk om naar het verleden te kijken. Je stelt dan vragen zoals:</a:t>
            </a:r>
          </a:p>
          <a:p>
            <a:pPr lvl="0"/>
            <a:r>
              <a:rPr lang="nl-NL" sz="1200" kern="1200" dirty="0">
                <a:solidFill>
                  <a:schemeClr val="tx1"/>
                </a:solidFill>
                <a:effectLst/>
                <a:latin typeface="+mn-lt"/>
                <a:ea typeface="+mn-ea"/>
                <a:cs typeface="+mn-cs"/>
              </a:rPr>
              <a:t>Welke ervaringen zijn er tot nu toe bij alle betrokken partijen?</a:t>
            </a:r>
          </a:p>
          <a:p>
            <a:pPr lvl="0"/>
            <a:r>
              <a:rPr lang="nl-NL" sz="1200" kern="1200" dirty="0">
                <a:solidFill>
                  <a:schemeClr val="tx1"/>
                </a:solidFill>
                <a:effectLst/>
                <a:latin typeface="+mn-lt"/>
                <a:ea typeface="+mn-ea"/>
                <a:cs typeface="+mn-cs"/>
              </a:rPr>
              <a:t>Hoe ging het vroeger?</a:t>
            </a:r>
          </a:p>
          <a:p>
            <a:pPr lvl="0"/>
            <a:r>
              <a:rPr lang="nl-NL" sz="1200" kern="1200" dirty="0">
                <a:solidFill>
                  <a:schemeClr val="tx1"/>
                </a:solidFill>
                <a:effectLst/>
                <a:latin typeface="+mn-lt"/>
                <a:ea typeface="+mn-ea"/>
                <a:cs typeface="+mn-cs"/>
              </a:rPr>
              <a:t>Wat is de reden dat het nu zo gaat?</a:t>
            </a:r>
          </a:p>
          <a:p>
            <a:pPr lvl="0"/>
            <a:r>
              <a:rPr lang="nl-NL" sz="1200" kern="1200" dirty="0">
                <a:solidFill>
                  <a:schemeClr val="tx1"/>
                </a:solidFill>
                <a:effectLst/>
                <a:latin typeface="+mn-lt"/>
                <a:ea typeface="+mn-ea"/>
                <a:cs typeface="+mn-cs"/>
              </a:rPr>
              <a:t>Wat zijn de positieve en de negatieve kanten?</a:t>
            </a:r>
          </a:p>
          <a:p>
            <a:r>
              <a:rPr lang="nl-NL" sz="1200" kern="1200" dirty="0">
                <a:solidFill>
                  <a:schemeClr val="tx1"/>
                </a:solidFill>
                <a:effectLst/>
                <a:latin typeface="+mn-lt"/>
                <a:ea typeface="+mn-ea"/>
                <a:cs typeface="+mn-cs"/>
              </a:rPr>
              <a:t> </a:t>
            </a:r>
          </a:p>
          <a:p>
            <a:r>
              <a:rPr lang="nl-NL" sz="1200" b="1" kern="1200" dirty="0">
                <a:solidFill>
                  <a:schemeClr val="tx1"/>
                </a:solidFill>
                <a:effectLst/>
                <a:latin typeface="+mn-lt"/>
                <a:ea typeface="+mn-ea"/>
                <a:cs typeface="+mn-cs"/>
              </a:rPr>
              <a:t>Stap 3: Knelpunten en tekortkomingen bepalen</a:t>
            </a:r>
            <a:endParaRPr lang="nl-NL" sz="1200" kern="1200" dirty="0">
              <a:solidFill>
                <a:schemeClr val="tx1"/>
              </a:solidFill>
              <a:effectLst/>
              <a:latin typeface="+mn-lt"/>
              <a:ea typeface="+mn-ea"/>
              <a:cs typeface="+mn-cs"/>
            </a:endParaRPr>
          </a:p>
          <a:p>
            <a:r>
              <a:rPr lang="nl-NL" sz="1200" kern="1200" dirty="0">
                <a:solidFill>
                  <a:schemeClr val="tx1"/>
                </a:solidFill>
                <a:effectLst/>
                <a:latin typeface="+mn-lt"/>
                <a:ea typeface="+mn-ea"/>
                <a:cs typeface="+mn-cs"/>
              </a:rPr>
              <a:t>Bij deze stap zet je samen alle feitelijke knelpunten en tekortkomingen, die het gevolg zijn van de probleemsituatie, op een rijtje. Vervolgens benoem je wat de oorzaken zijn van die knelpunten en tekortkomingen.</a:t>
            </a:r>
          </a:p>
          <a:p>
            <a:r>
              <a:rPr lang="nl-NL" sz="1200" kern="1200" dirty="0">
                <a:solidFill>
                  <a:schemeClr val="tx1"/>
                </a:solidFill>
                <a:effectLst/>
                <a:latin typeface="+mn-lt"/>
                <a:ea typeface="+mn-ea"/>
                <a:cs typeface="+mn-cs"/>
              </a:rPr>
              <a:t> </a:t>
            </a:r>
          </a:p>
          <a:p>
            <a:r>
              <a:rPr lang="nl-NL" sz="1200" b="1" kern="1200" dirty="0">
                <a:solidFill>
                  <a:schemeClr val="tx1"/>
                </a:solidFill>
                <a:effectLst/>
                <a:latin typeface="+mn-lt"/>
                <a:ea typeface="+mn-ea"/>
                <a:cs typeface="+mn-cs"/>
              </a:rPr>
              <a:t>Stap 4: Doelen en randvoorwaarden bepalen</a:t>
            </a:r>
            <a:endParaRPr lang="nl-NL" sz="1200" kern="1200" dirty="0">
              <a:solidFill>
                <a:schemeClr val="tx1"/>
              </a:solidFill>
              <a:effectLst/>
              <a:latin typeface="+mn-lt"/>
              <a:ea typeface="+mn-ea"/>
              <a:cs typeface="+mn-cs"/>
            </a:endParaRPr>
          </a:p>
          <a:p>
            <a:r>
              <a:rPr lang="nl-NL" sz="1200" kern="1200" dirty="0">
                <a:solidFill>
                  <a:schemeClr val="tx1"/>
                </a:solidFill>
                <a:effectLst/>
                <a:latin typeface="+mn-lt"/>
                <a:ea typeface="+mn-ea"/>
                <a:cs typeface="+mn-cs"/>
              </a:rPr>
              <a:t>Aan de hand van de informatie uit stap 3, ga je bepalen welke doelen je wilt stellen. Dit kun je doen aan de hand van de </a:t>
            </a:r>
            <a:r>
              <a:rPr lang="nl-NL" sz="1200" b="1" kern="1200" dirty="0">
                <a:solidFill>
                  <a:schemeClr val="tx1"/>
                </a:solidFill>
                <a:effectLst/>
                <a:latin typeface="+mn-lt"/>
                <a:ea typeface="+mn-ea"/>
                <a:cs typeface="+mn-cs"/>
              </a:rPr>
              <a:t>SMART-methode</a:t>
            </a:r>
            <a:r>
              <a:rPr lang="nl-NL" sz="1200" kern="1200" dirty="0">
                <a:solidFill>
                  <a:schemeClr val="tx1"/>
                </a:solidFill>
                <a:effectLst/>
                <a:latin typeface="+mn-lt"/>
                <a:ea typeface="+mn-ea"/>
                <a:cs typeface="+mn-cs"/>
              </a:rPr>
              <a:t>. De SMART-methode is bedoeld als hulpmiddel om doelen duidelijk te krijgen en jezelf te motiveren die te bereiken.</a:t>
            </a:r>
          </a:p>
          <a:p>
            <a:r>
              <a:rPr lang="nl-NL" sz="1200" b="1" kern="1200" dirty="0">
                <a:solidFill>
                  <a:schemeClr val="tx1"/>
                </a:solidFill>
                <a:effectLst/>
                <a:latin typeface="+mn-lt"/>
                <a:ea typeface="+mn-ea"/>
                <a:cs typeface="+mn-cs"/>
              </a:rPr>
              <a:t>SMART</a:t>
            </a:r>
            <a:r>
              <a:rPr lang="nl-NL" sz="1200" kern="1200" dirty="0">
                <a:solidFill>
                  <a:schemeClr val="tx1"/>
                </a:solidFill>
                <a:effectLst/>
                <a:latin typeface="+mn-lt"/>
                <a:ea typeface="+mn-ea"/>
                <a:cs typeface="+mn-cs"/>
              </a:rPr>
              <a:t> staat voor:</a:t>
            </a:r>
          </a:p>
          <a:p>
            <a:r>
              <a:rPr lang="nl-NL" sz="1200" b="1" u="sng" kern="1200" dirty="0">
                <a:solidFill>
                  <a:schemeClr val="tx1"/>
                </a:solidFill>
                <a:effectLst/>
                <a:latin typeface="+mn-lt"/>
                <a:ea typeface="+mn-ea"/>
                <a:cs typeface="+mn-cs"/>
              </a:rPr>
              <a:t>S</a:t>
            </a:r>
            <a:r>
              <a:rPr lang="nl-NL" sz="1200" kern="1200" dirty="0">
                <a:solidFill>
                  <a:schemeClr val="tx1"/>
                </a:solidFill>
                <a:effectLst/>
                <a:latin typeface="+mn-lt"/>
                <a:ea typeface="+mn-ea"/>
                <a:cs typeface="+mn-cs"/>
              </a:rPr>
              <a:t>pecifiek-</a:t>
            </a:r>
            <a:r>
              <a:rPr lang="nl-NL" sz="1200" b="1" u="sng" kern="1200" dirty="0">
                <a:solidFill>
                  <a:schemeClr val="tx1"/>
                </a:solidFill>
                <a:effectLst/>
                <a:latin typeface="+mn-lt"/>
                <a:ea typeface="+mn-ea"/>
                <a:cs typeface="+mn-cs"/>
              </a:rPr>
              <a:t>M</a:t>
            </a:r>
            <a:r>
              <a:rPr lang="nl-NL" sz="1200" kern="1200" dirty="0">
                <a:solidFill>
                  <a:schemeClr val="tx1"/>
                </a:solidFill>
                <a:effectLst/>
                <a:latin typeface="+mn-lt"/>
                <a:ea typeface="+mn-ea"/>
                <a:cs typeface="+mn-cs"/>
              </a:rPr>
              <a:t>eetbaar-</a:t>
            </a:r>
            <a:r>
              <a:rPr lang="nl-NL" sz="1200" b="1" u="sng" kern="1200" dirty="0">
                <a:solidFill>
                  <a:schemeClr val="tx1"/>
                </a:solidFill>
                <a:effectLst/>
                <a:latin typeface="+mn-lt"/>
                <a:ea typeface="+mn-ea"/>
                <a:cs typeface="+mn-cs"/>
              </a:rPr>
              <a:t>A</a:t>
            </a:r>
            <a:r>
              <a:rPr lang="nl-NL" sz="1200" kern="1200" dirty="0">
                <a:solidFill>
                  <a:schemeClr val="tx1"/>
                </a:solidFill>
                <a:effectLst/>
                <a:latin typeface="+mn-lt"/>
                <a:ea typeface="+mn-ea"/>
                <a:cs typeface="+mn-cs"/>
              </a:rPr>
              <a:t>cceptabel-</a:t>
            </a:r>
            <a:r>
              <a:rPr lang="nl-NL" sz="1200" b="1" u="sng" kern="1200" dirty="0">
                <a:solidFill>
                  <a:schemeClr val="tx1"/>
                </a:solidFill>
                <a:effectLst/>
                <a:latin typeface="+mn-lt"/>
                <a:ea typeface="+mn-ea"/>
                <a:cs typeface="+mn-cs"/>
              </a:rPr>
              <a:t>R</a:t>
            </a:r>
            <a:r>
              <a:rPr lang="nl-NL" sz="1200" kern="1200" dirty="0">
                <a:solidFill>
                  <a:schemeClr val="tx1"/>
                </a:solidFill>
                <a:effectLst/>
                <a:latin typeface="+mn-lt"/>
                <a:ea typeface="+mn-ea"/>
                <a:cs typeface="+mn-cs"/>
              </a:rPr>
              <a:t>ealistisch-</a:t>
            </a:r>
            <a:r>
              <a:rPr lang="nl-NL" sz="1200" b="1" u="sng" kern="1200" dirty="0">
                <a:solidFill>
                  <a:schemeClr val="tx1"/>
                </a:solidFill>
                <a:effectLst/>
                <a:latin typeface="+mn-lt"/>
                <a:ea typeface="+mn-ea"/>
                <a:cs typeface="+mn-cs"/>
              </a:rPr>
              <a:t>T</a:t>
            </a:r>
            <a:r>
              <a:rPr lang="nl-NL" sz="1200" kern="1200" dirty="0">
                <a:solidFill>
                  <a:schemeClr val="tx1"/>
                </a:solidFill>
                <a:effectLst/>
                <a:latin typeface="+mn-lt"/>
                <a:ea typeface="+mn-ea"/>
                <a:cs typeface="+mn-cs"/>
              </a:rPr>
              <a:t>ijdgebonden</a:t>
            </a:r>
          </a:p>
          <a:p>
            <a:r>
              <a:rPr lang="nl-NL" sz="1200" kern="1200" dirty="0">
                <a:solidFill>
                  <a:schemeClr val="tx1"/>
                </a:solidFill>
                <a:effectLst/>
                <a:latin typeface="+mn-lt"/>
                <a:ea typeface="+mn-ea"/>
                <a:cs typeface="+mn-cs"/>
              </a:rPr>
              <a:t>Formuleer je doel of je doelen specifiek. Dit kun je doen aan de hand van de w-vragen:</a:t>
            </a:r>
          </a:p>
          <a:p>
            <a:pPr lvl="0"/>
            <a:r>
              <a:rPr lang="nl-NL" sz="1200" kern="1200" dirty="0">
                <a:solidFill>
                  <a:schemeClr val="tx1"/>
                </a:solidFill>
                <a:effectLst/>
                <a:latin typeface="+mn-lt"/>
                <a:ea typeface="+mn-ea"/>
                <a:cs typeface="+mn-cs"/>
              </a:rPr>
              <a:t>Wat wil je bereiken?</a:t>
            </a:r>
          </a:p>
          <a:p>
            <a:pPr lvl="0"/>
            <a:r>
              <a:rPr lang="nl-NL" sz="1200" kern="1200" dirty="0">
                <a:solidFill>
                  <a:schemeClr val="tx1"/>
                </a:solidFill>
                <a:effectLst/>
                <a:latin typeface="+mn-lt"/>
                <a:ea typeface="+mn-ea"/>
                <a:cs typeface="+mn-cs"/>
              </a:rPr>
              <a:t>Wie is/zijn erbij betrokken?</a:t>
            </a:r>
          </a:p>
          <a:p>
            <a:pPr lvl="0"/>
            <a:r>
              <a:rPr lang="nl-NL" sz="1200" kern="1200" dirty="0">
                <a:solidFill>
                  <a:schemeClr val="tx1"/>
                </a:solidFill>
                <a:effectLst/>
                <a:latin typeface="+mn-lt"/>
                <a:ea typeface="+mn-ea"/>
                <a:cs typeface="+mn-cs"/>
              </a:rPr>
              <a:t>Waar vindt het plaats?</a:t>
            </a:r>
          </a:p>
          <a:p>
            <a:pPr lvl="0"/>
            <a:r>
              <a:rPr lang="nl-NL" sz="1200" kern="1200" dirty="0">
                <a:solidFill>
                  <a:schemeClr val="tx1"/>
                </a:solidFill>
                <a:effectLst/>
                <a:latin typeface="+mn-lt"/>
                <a:ea typeface="+mn-ea"/>
                <a:cs typeface="+mn-cs"/>
              </a:rPr>
              <a:t>Wanneer vindt het plaats?</a:t>
            </a:r>
          </a:p>
          <a:p>
            <a:pPr lvl="0"/>
            <a:r>
              <a:rPr lang="nl-NL" sz="1200" kern="1200" dirty="0">
                <a:solidFill>
                  <a:schemeClr val="tx1"/>
                </a:solidFill>
                <a:effectLst/>
                <a:latin typeface="+mn-lt"/>
                <a:ea typeface="+mn-ea"/>
                <a:cs typeface="+mn-cs"/>
              </a:rPr>
              <a:t>Waarom wil je het bereiken?</a:t>
            </a:r>
          </a:p>
          <a:p>
            <a:r>
              <a:rPr lang="nl-NL" sz="1200" kern="1200" dirty="0">
                <a:solidFill>
                  <a:schemeClr val="tx1"/>
                </a:solidFill>
                <a:effectLst/>
                <a:latin typeface="+mn-lt"/>
                <a:ea typeface="+mn-ea"/>
                <a:cs typeface="+mn-cs"/>
              </a:rPr>
              <a:t>Maak je doel meetbaar of zichtbaar. Dit kun je doen met getallen (bijvoorbeeld: het 10 keer goed uitvoeren van een bepaalde procedure) of door je doel te vergelijken met bestaande procedures, kwaliteitseisen, normen, handleidingen of systemen.</a:t>
            </a:r>
          </a:p>
          <a:p>
            <a:r>
              <a:rPr lang="nl-NL" sz="1200" kern="1200" dirty="0">
                <a:solidFill>
                  <a:schemeClr val="tx1"/>
                </a:solidFill>
                <a:effectLst/>
                <a:latin typeface="+mn-lt"/>
                <a:ea typeface="+mn-ea"/>
                <a:cs typeface="+mn-cs"/>
              </a:rPr>
              <a:t>Maak je doel acceptabel (ook wel aanwijsbaar of actiegericht). Vragen die je hierbij kunt beantwoorden zijn: is het doel voor jezelf haalbaar? Is er voldoende draagvlak voor? Gaat het behalen van je doel leiden tot een bepaald resultaat?</a:t>
            </a:r>
          </a:p>
          <a:p>
            <a:r>
              <a:rPr lang="nl-NL" sz="1200" kern="1200" dirty="0">
                <a:solidFill>
                  <a:schemeClr val="tx1"/>
                </a:solidFill>
                <a:effectLst/>
                <a:latin typeface="+mn-lt"/>
                <a:ea typeface="+mn-ea"/>
                <a:cs typeface="+mn-cs"/>
              </a:rPr>
              <a:t>Een doel moet ook haalbaar zijn in de zin van: te realiseren. Kan het in de tijd die je jezelf ervoor gesteld hebt of met de middelen die je tot je beschikking hebt?</a:t>
            </a:r>
          </a:p>
          <a:p>
            <a:r>
              <a:rPr lang="nl-NL" sz="1200" kern="1200" dirty="0">
                <a:solidFill>
                  <a:schemeClr val="tx1"/>
                </a:solidFill>
                <a:effectLst/>
                <a:latin typeface="+mn-lt"/>
                <a:ea typeface="+mn-ea"/>
                <a:cs typeface="+mn-cs"/>
              </a:rPr>
              <a:t>Maakt een tijdspad, waarin je je doel behaald moet hebben. Je kunt een begin- en een einddatum aangeven, maar ook met de aangegeven tussendata maak je het overzichtelijker en wordt het gemakkelijker om je doel ook daadwerkelijk te halen.</a:t>
            </a:r>
          </a:p>
          <a:p>
            <a:r>
              <a:rPr lang="nl-NL" sz="1200" kern="1200" dirty="0">
                <a:solidFill>
                  <a:schemeClr val="tx1"/>
                </a:solidFill>
                <a:effectLst/>
                <a:latin typeface="+mn-lt"/>
                <a:ea typeface="+mn-ea"/>
                <a:cs typeface="+mn-cs"/>
              </a:rPr>
              <a:t> </a:t>
            </a:r>
          </a:p>
          <a:p>
            <a:r>
              <a:rPr lang="nl-NL" sz="1200" b="1" kern="1200" dirty="0">
                <a:solidFill>
                  <a:schemeClr val="tx1"/>
                </a:solidFill>
                <a:effectLst/>
                <a:latin typeface="+mn-lt"/>
                <a:ea typeface="+mn-ea"/>
                <a:cs typeface="+mn-cs"/>
              </a:rPr>
              <a:t>Stap 5: Een beeld vormen van de nieuwe situatie</a:t>
            </a:r>
            <a:endParaRPr lang="nl-NL" sz="1200" kern="1200" dirty="0">
              <a:solidFill>
                <a:schemeClr val="tx1"/>
              </a:solidFill>
              <a:effectLst/>
              <a:latin typeface="+mn-lt"/>
              <a:ea typeface="+mn-ea"/>
              <a:cs typeface="+mn-cs"/>
            </a:endParaRPr>
          </a:p>
          <a:p>
            <a:r>
              <a:rPr lang="nl-NL" sz="1200" kern="1200" dirty="0">
                <a:solidFill>
                  <a:schemeClr val="tx1"/>
                </a:solidFill>
                <a:effectLst/>
                <a:latin typeface="+mn-lt"/>
                <a:ea typeface="+mn-ea"/>
                <a:cs typeface="+mn-cs"/>
              </a:rPr>
              <a:t>Nu het probleem, de doelen en de randvoorwaarden bekend zijn, ontstaat er een beeld van de nieuwe situatie. Deze gewenste situatie moet helemaal, tot in detail uitgewerkt worden. Wat is het ideale, nieuwe plaatje? Uiteraard zijn in dat plaatje alle knelpunten en tekortkomingen uit stap 3 opgelost.</a:t>
            </a:r>
          </a:p>
          <a:p>
            <a:r>
              <a:rPr lang="nl-NL" sz="1200" kern="1200" dirty="0">
                <a:solidFill>
                  <a:schemeClr val="tx1"/>
                </a:solidFill>
                <a:effectLst/>
                <a:latin typeface="+mn-lt"/>
                <a:ea typeface="+mn-ea"/>
                <a:cs typeface="+mn-cs"/>
              </a:rPr>
              <a:t> </a:t>
            </a:r>
          </a:p>
          <a:p>
            <a:r>
              <a:rPr lang="nl-NL" sz="1200" b="1" kern="1200" dirty="0">
                <a:solidFill>
                  <a:schemeClr val="tx1"/>
                </a:solidFill>
                <a:effectLst/>
                <a:latin typeface="+mn-lt"/>
                <a:ea typeface="+mn-ea"/>
                <a:cs typeface="+mn-cs"/>
              </a:rPr>
              <a:t>Stap 6: Voorstellen formuleren</a:t>
            </a:r>
            <a:endParaRPr lang="nl-NL" sz="1200" kern="1200" dirty="0">
              <a:solidFill>
                <a:schemeClr val="tx1"/>
              </a:solidFill>
              <a:effectLst/>
              <a:latin typeface="+mn-lt"/>
              <a:ea typeface="+mn-ea"/>
              <a:cs typeface="+mn-cs"/>
            </a:endParaRPr>
          </a:p>
          <a:p>
            <a:r>
              <a:rPr lang="nl-NL" sz="1200" kern="1200" dirty="0">
                <a:solidFill>
                  <a:schemeClr val="tx1"/>
                </a:solidFill>
                <a:effectLst/>
                <a:latin typeface="+mn-lt"/>
                <a:ea typeface="+mn-ea"/>
                <a:cs typeface="+mn-cs"/>
              </a:rPr>
              <a:t>Om van de bestaande situatie naar de gewenste situatie te komen, moeten er voorstellen gemaakt worden. Het is belangrijk om deze voorstellen zo concreet mogelijk te beschrijven. Benoem hiervoor elementen als tijdsplanning, taakverdeling, benodigde middelen en kosten. Beschrijf ook op welke manier de situatie gemonitord, geanalyseerd en geëvalueerd moet worden.</a:t>
            </a:r>
          </a:p>
          <a:p>
            <a:r>
              <a:rPr lang="nl-NL" sz="1200" kern="1200" dirty="0">
                <a:solidFill>
                  <a:schemeClr val="tx1"/>
                </a:solidFill>
                <a:effectLst/>
                <a:latin typeface="+mn-lt"/>
                <a:ea typeface="+mn-ea"/>
                <a:cs typeface="+mn-cs"/>
              </a:rPr>
              <a:t> </a:t>
            </a:r>
          </a:p>
          <a:p>
            <a:r>
              <a:rPr lang="nl-NL" sz="1200" b="1" kern="1200" dirty="0">
                <a:solidFill>
                  <a:schemeClr val="tx1"/>
                </a:solidFill>
                <a:effectLst/>
                <a:latin typeface="+mn-lt"/>
                <a:ea typeface="+mn-ea"/>
                <a:cs typeface="+mn-cs"/>
              </a:rPr>
              <a:t>Stap 7: Een kwaliteitsprofiel schrijven</a:t>
            </a:r>
            <a:endParaRPr lang="nl-NL" sz="1200" kern="1200" dirty="0">
              <a:solidFill>
                <a:schemeClr val="tx1"/>
              </a:solidFill>
              <a:effectLst/>
              <a:latin typeface="+mn-lt"/>
              <a:ea typeface="+mn-ea"/>
              <a:cs typeface="+mn-cs"/>
            </a:endParaRPr>
          </a:p>
          <a:p>
            <a:r>
              <a:rPr lang="nl-NL" sz="1200" kern="1200" dirty="0">
                <a:solidFill>
                  <a:schemeClr val="tx1"/>
                </a:solidFill>
                <a:effectLst/>
                <a:latin typeface="+mn-lt"/>
                <a:ea typeface="+mn-ea"/>
                <a:cs typeface="+mn-cs"/>
              </a:rPr>
              <a:t>Als we de gegevens uit de voorgaande stappen verzamelen, ontstaat een kwaliteitsprofiel. Dit is een weergave van handelingen in de vorm van een protocol of verslag. Het beschrijft de gewenste situatie en aan welke eisen en randvoorwaarden voldaan moet worden, om deze situatie te houden. Het is dus eigenlijk een kwaliteitsstandaard. Aan de hand van het profiel, kan de kwaliteit van de zorg steeds getoetst worden.</a:t>
            </a:r>
          </a:p>
          <a:p>
            <a:r>
              <a:rPr lang="nl-NL" sz="1200" kern="1200" dirty="0">
                <a:solidFill>
                  <a:schemeClr val="tx1"/>
                </a:solidFill>
                <a:effectLst/>
                <a:latin typeface="+mn-lt"/>
                <a:ea typeface="+mn-ea"/>
                <a:cs typeface="+mn-cs"/>
              </a:rPr>
              <a:t> </a:t>
            </a:r>
          </a:p>
          <a:p>
            <a:endParaRPr lang="nl-NL" dirty="0"/>
          </a:p>
        </p:txBody>
      </p:sp>
      <p:sp>
        <p:nvSpPr>
          <p:cNvPr id="4" name="Tijdelijke aanduiding voor dianummer 3"/>
          <p:cNvSpPr>
            <a:spLocks noGrp="1"/>
          </p:cNvSpPr>
          <p:nvPr>
            <p:ph type="sldNum" sz="quarter" idx="5"/>
          </p:nvPr>
        </p:nvSpPr>
        <p:spPr/>
        <p:txBody>
          <a:bodyPr/>
          <a:lstStyle/>
          <a:p>
            <a:fld id="{B7D13CD8-6C90-4307-BE2B-63CDA032E999}" type="slidenum">
              <a:rPr lang="nl-NL" smtClean="0"/>
              <a:t>7</a:t>
            </a:fld>
            <a:endParaRPr lang="nl-NL"/>
          </a:p>
        </p:txBody>
      </p:sp>
    </p:spTree>
    <p:extLst>
      <p:ext uri="{BB962C8B-B14F-4D97-AF65-F5344CB8AC3E}">
        <p14:creationId xmlns:p14="http://schemas.microsoft.com/office/powerpoint/2010/main" val="35665860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Reflecteren en leren, functioneringsgesprekken, persoonlijk ontwikkelingsplan, vakbladen, bij- en nascholing, cursussen enz. </a:t>
            </a:r>
          </a:p>
          <a:p>
            <a:endParaRPr lang="nl-NL" dirty="0"/>
          </a:p>
        </p:txBody>
      </p:sp>
      <p:sp>
        <p:nvSpPr>
          <p:cNvPr id="4" name="Tijdelijke aanduiding voor dianummer 3"/>
          <p:cNvSpPr>
            <a:spLocks noGrp="1"/>
          </p:cNvSpPr>
          <p:nvPr>
            <p:ph type="sldNum" sz="quarter" idx="5"/>
          </p:nvPr>
        </p:nvSpPr>
        <p:spPr/>
        <p:txBody>
          <a:bodyPr/>
          <a:lstStyle/>
          <a:p>
            <a:fld id="{B7D13CD8-6C90-4307-BE2B-63CDA032E999}" type="slidenum">
              <a:rPr lang="nl-NL" smtClean="0"/>
              <a:t>9</a:t>
            </a:fld>
            <a:endParaRPr lang="nl-NL"/>
          </a:p>
        </p:txBody>
      </p:sp>
    </p:spTree>
    <p:extLst>
      <p:ext uri="{BB962C8B-B14F-4D97-AF65-F5344CB8AC3E}">
        <p14:creationId xmlns:p14="http://schemas.microsoft.com/office/powerpoint/2010/main" val="11755607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B7D13CD8-6C90-4307-BE2B-63CDA032E999}" type="slidenum">
              <a:rPr lang="nl-NL" smtClean="0"/>
              <a:t>10</a:t>
            </a:fld>
            <a:endParaRPr lang="nl-NL"/>
          </a:p>
        </p:txBody>
      </p:sp>
    </p:spTree>
    <p:extLst>
      <p:ext uri="{BB962C8B-B14F-4D97-AF65-F5344CB8AC3E}">
        <p14:creationId xmlns:p14="http://schemas.microsoft.com/office/powerpoint/2010/main" val="24843916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Maatschappelijke zorg 2 H15</a:t>
            </a:r>
          </a:p>
        </p:txBody>
      </p:sp>
      <p:sp>
        <p:nvSpPr>
          <p:cNvPr id="4" name="Tijdelijke aanduiding voor dianummer 3"/>
          <p:cNvSpPr>
            <a:spLocks noGrp="1"/>
          </p:cNvSpPr>
          <p:nvPr>
            <p:ph type="sldNum" sz="quarter" idx="5"/>
          </p:nvPr>
        </p:nvSpPr>
        <p:spPr/>
        <p:txBody>
          <a:bodyPr/>
          <a:lstStyle/>
          <a:p>
            <a:fld id="{B7D13CD8-6C90-4307-BE2B-63CDA032E999}" type="slidenum">
              <a:rPr lang="nl-NL" smtClean="0"/>
              <a:t>11</a:t>
            </a:fld>
            <a:endParaRPr lang="nl-NL"/>
          </a:p>
        </p:txBody>
      </p:sp>
    </p:spTree>
    <p:extLst>
      <p:ext uri="{BB962C8B-B14F-4D97-AF65-F5344CB8AC3E}">
        <p14:creationId xmlns:p14="http://schemas.microsoft.com/office/powerpoint/2010/main" val="3806623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nl-NL"/>
              <a:t>Klik om stijl te bewerken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lvl1pPr algn="l">
              <a:defRPr/>
            </a:lvl1pPr>
          </a:lstStyle>
          <a:p>
            <a:fld id="{0FF02E4F-6289-4013-9CAC-AC312ED66AA5}" type="datetimeFigureOut">
              <a:rPr lang="nl-NL" smtClean="0"/>
              <a:t>31-3-2020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98947C0-6B15-4655-8313-C193D66DB449}" type="slidenum">
              <a:rPr lang="nl-NL" smtClean="0"/>
              <a:t>‹nr.›</a:t>
            </a:fld>
            <a:endParaRPr lang="nl-N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1847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0FF02E4F-6289-4013-9CAC-AC312ED66AA5}" type="datetimeFigureOut">
              <a:rPr lang="nl-NL" smtClean="0"/>
              <a:t>31-3-2020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98947C0-6B15-4655-8313-C193D66DB449}" type="slidenum">
              <a:rPr lang="nl-NL" smtClean="0"/>
              <a:t>‹nr.›</a:t>
            </a:fld>
            <a:endParaRPr lang="nl-NL"/>
          </a:p>
        </p:txBody>
      </p:sp>
    </p:spTree>
    <p:extLst>
      <p:ext uri="{BB962C8B-B14F-4D97-AF65-F5344CB8AC3E}">
        <p14:creationId xmlns:p14="http://schemas.microsoft.com/office/powerpoint/2010/main" val="1771378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nl-NL"/>
              <a:t>Klik om stijl te bewerken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0FF02E4F-6289-4013-9CAC-AC312ED66AA5}" type="datetimeFigureOut">
              <a:rPr lang="nl-NL" smtClean="0"/>
              <a:t>31-3-2020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98947C0-6B15-4655-8313-C193D66DB449}" type="slidenum">
              <a:rPr lang="nl-NL" smtClean="0"/>
              <a:t>‹nr.›</a:t>
            </a:fld>
            <a:endParaRPr lang="nl-N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468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0FF02E4F-6289-4013-9CAC-AC312ED66AA5}" type="datetimeFigureOut">
              <a:rPr lang="nl-NL" smtClean="0"/>
              <a:t>31-3-2020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98947C0-6B15-4655-8313-C193D66DB449}" type="slidenum">
              <a:rPr lang="nl-NL" smtClean="0"/>
              <a:t>‹nr.›</a:t>
            </a:fld>
            <a:endParaRPr lang="nl-NL"/>
          </a:p>
        </p:txBody>
      </p:sp>
    </p:spTree>
    <p:extLst>
      <p:ext uri="{BB962C8B-B14F-4D97-AF65-F5344CB8AC3E}">
        <p14:creationId xmlns:p14="http://schemas.microsoft.com/office/powerpoint/2010/main" val="3632221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nl-NL"/>
              <a:t>Klik om stijl te bewerken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0FF02E4F-6289-4013-9CAC-AC312ED66AA5}" type="datetimeFigureOut">
              <a:rPr lang="nl-NL" smtClean="0"/>
              <a:t>31-3-2020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98947C0-6B15-4655-8313-C193D66DB449}" type="slidenum">
              <a:rPr lang="nl-NL" smtClean="0"/>
              <a:t>‹nr.›</a:t>
            </a:fld>
            <a:endParaRPr lang="nl-N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0024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nl-NL"/>
              <a:t>Klik om stijl te bewerken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0FF02E4F-6289-4013-9CAC-AC312ED66AA5}" type="datetimeFigureOut">
              <a:rPr lang="nl-NL" smtClean="0"/>
              <a:t>31-3-2020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898947C0-6B15-4655-8313-C193D66DB449}" type="slidenum">
              <a:rPr lang="nl-NL" smtClean="0"/>
              <a:t>‹nr.›</a:t>
            </a:fld>
            <a:endParaRPr lang="nl-NL"/>
          </a:p>
        </p:txBody>
      </p:sp>
    </p:spTree>
    <p:extLst>
      <p:ext uri="{BB962C8B-B14F-4D97-AF65-F5344CB8AC3E}">
        <p14:creationId xmlns:p14="http://schemas.microsoft.com/office/powerpoint/2010/main" val="827366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stijl te bewerken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024128" y="2967788"/>
            <a:ext cx="4754880" cy="33415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nl-NL"/>
              <a:t>Klikken om de tekststijl van het model te bewerken</a:t>
            </a:r>
          </a:p>
        </p:txBody>
      </p:sp>
      <p:sp>
        <p:nvSpPr>
          <p:cNvPr id="6" name="Content Placeholder 5"/>
          <p:cNvSpPr>
            <a:spLocks noGrp="1"/>
          </p:cNvSpPr>
          <p:nvPr>
            <p:ph sz="quarter" idx="4"/>
          </p:nvPr>
        </p:nvSpPr>
        <p:spPr>
          <a:xfrm>
            <a:off x="5990888" y="2967788"/>
            <a:ext cx="4754880" cy="33415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0FF02E4F-6289-4013-9CAC-AC312ED66AA5}" type="datetimeFigureOut">
              <a:rPr lang="nl-NL" smtClean="0"/>
              <a:t>31-3-2020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898947C0-6B15-4655-8313-C193D66DB449}" type="slidenum">
              <a:rPr lang="nl-NL" smtClean="0"/>
              <a:t>‹nr.›</a:t>
            </a:fld>
            <a:endParaRPr lang="nl-NL"/>
          </a:p>
        </p:txBody>
      </p:sp>
    </p:spTree>
    <p:extLst>
      <p:ext uri="{BB962C8B-B14F-4D97-AF65-F5344CB8AC3E}">
        <p14:creationId xmlns:p14="http://schemas.microsoft.com/office/powerpoint/2010/main" val="603666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0FF02E4F-6289-4013-9CAC-AC312ED66AA5}" type="datetimeFigureOut">
              <a:rPr lang="nl-NL" smtClean="0"/>
              <a:t>31-3-2020</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898947C0-6B15-4655-8313-C193D66DB449}" type="slidenum">
              <a:rPr lang="nl-NL" smtClean="0"/>
              <a:t>‹nr.›</a:t>
            </a:fld>
            <a:endParaRPr lang="nl-NL"/>
          </a:p>
        </p:txBody>
      </p:sp>
    </p:spTree>
    <p:extLst>
      <p:ext uri="{BB962C8B-B14F-4D97-AF65-F5344CB8AC3E}">
        <p14:creationId xmlns:p14="http://schemas.microsoft.com/office/powerpoint/2010/main" val="950998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F02E4F-6289-4013-9CAC-AC312ED66AA5}" type="datetimeFigureOut">
              <a:rPr lang="nl-NL" smtClean="0"/>
              <a:t>31-3-2020</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898947C0-6B15-4655-8313-C193D66DB449}" type="slidenum">
              <a:rPr lang="nl-NL" smtClean="0"/>
              <a:t>‹nr.›</a:t>
            </a:fld>
            <a:endParaRPr lang="nl-NL"/>
          </a:p>
        </p:txBody>
      </p:sp>
    </p:spTree>
    <p:extLst>
      <p:ext uri="{BB962C8B-B14F-4D97-AF65-F5344CB8AC3E}">
        <p14:creationId xmlns:p14="http://schemas.microsoft.com/office/powerpoint/2010/main" val="370144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nl-NL"/>
              <a:t>Klik om stijl te bewerken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0FF02E4F-6289-4013-9CAC-AC312ED66AA5}" type="datetimeFigureOut">
              <a:rPr lang="nl-NL" smtClean="0"/>
              <a:t>31-3-2020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898947C0-6B15-4655-8313-C193D66DB449}" type="slidenum">
              <a:rPr lang="nl-NL" smtClean="0"/>
              <a:t>‹nr.›</a:t>
            </a:fld>
            <a:endParaRPr lang="nl-NL"/>
          </a:p>
        </p:txBody>
      </p:sp>
    </p:spTree>
    <p:extLst>
      <p:ext uri="{BB962C8B-B14F-4D97-AF65-F5344CB8AC3E}">
        <p14:creationId xmlns:p14="http://schemas.microsoft.com/office/powerpoint/2010/main" val="2566988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nl-NL"/>
              <a:t>Klik om stijl te bewerken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0FF02E4F-6289-4013-9CAC-AC312ED66AA5}" type="datetimeFigureOut">
              <a:rPr lang="nl-NL" smtClean="0"/>
              <a:t>31-3-2020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898947C0-6B15-4655-8313-C193D66DB449}" type="slidenum">
              <a:rPr lang="nl-NL" smtClean="0"/>
              <a:t>‹nr.›</a:t>
            </a:fld>
            <a:endParaRPr lang="nl-N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4905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FF02E4F-6289-4013-9CAC-AC312ED66AA5}" type="datetimeFigureOut">
              <a:rPr lang="nl-NL" smtClean="0"/>
              <a:t>31-3-2020</a:t>
            </a:fld>
            <a:endParaRPr lang="nl-N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nl-N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98947C0-6B15-4655-8313-C193D66DB449}" type="slidenum">
              <a:rPr lang="nl-NL" smtClean="0"/>
              <a:t>‹nr.›</a:t>
            </a:fld>
            <a:endParaRPr lang="nl-N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1502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B-uBloZsGxc"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AF50436-20AA-4264-A69F-E5D56582B715}"/>
              </a:ext>
            </a:extLst>
          </p:cNvPr>
          <p:cNvSpPr>
            <a:spLocks noGrp="1"/>
          </p:cNvSpPr>
          <p:nvPr>
            <p:ph type="ctrTitle"/>
          </p:nvPr>
        </p:nvSpPr>
        <p:spPr/>
        <p:txBody>
          <a:bodyPr/>
          <a:lstStyle/>
          <a:p>
            <a:r>
              <a:rPr lang="nl-NL" dirty="0"/>
              <a:t>Kwaliteitszorg 2</a:t>
            </a:r>
          </a:p>
        </p:txBody>
      </p:sp>
      <p:sp>
        <p:nvSpPr>
          <p:cNvPr id="3" name="Ondertitel 2">
            <a:extLst>
              <a:ext uri="{FF2B5EF4-FFF2-40B4-BE49-F238E27FC236}">
                <a16:creationId xmlns:a16="http://schemas.microsoft.com/office/drawing/2014/main" id="{2D9D1F33-B1D8-4185-A82E-D4C026EFA0DF}"/>
              </a:ext>
            </a:extLst>
          </p:cNvPr>
          <p:cNvSpPr>
            <a:spLocks noGrp="1"/>
          </p:cNvSpPr>
          <p:nvPr>
            <p:ph type="subTitle" idx="1"/>
          </p:nvPr>
        </p:nvSpPr>
        <p:spPr/>
        <p:txBody>
          <a:bodyPr/>
          <a:lstStyle/>
          <a:p>
            <a:r>
              <a:rPr lang="nl-NL" dirty="0"/>
              <a:t>Lesweek 3 </a:t>
            </a:r>
          </a:p>
        </p:txBody>
      </p:sp>
    </p:spTree>
    <p:extLst>
      <p:ext uri="{BB962C8B-B14F-4D97-AF65-F5344CB8AC3E}">
        <p14:creationId xmlns:p14="http://schemas.microsoft.com/office/powerpoint/2010/main" val="22220627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5751D5-DAEB-4DC8-910E-06226367B69F}"/>
              </a:ext>
            </a:extLst>
          </p:cNvPr>
          <p:cNvSpPr>
            <a:spLocks noGrp="1"/>
          </p:cNvSpPr>
          <p:nvPr>
            <p:ph type="title"/>
          </p:nvPr>
        </p:nvSpPr>
        <p:spPr/>
        <p:txBody>
          <a:bodyPr/>
          <a:lstStyle/>
          <a:p>
            <a:r>
              <a:rPr lang="nl-NL" dirty="0"/>
              <a:t>Intervisie om kwaliteit te verbeteren</a:t>
            </a:r>
          </a:p>
        </p:txBody>
      </p:sp>
      <p:sp>
        <p:nvSpPr>
          <p:cNvPr id="3" name="Tijdelijke aanduiding voor inhoud 2">
            <a:extLst>
              <a:ext uri="{FF2B5EF4-FFF2-40B4-BE49-F238E27FC236}">
                <a16:creationId xmlns:a16="http://schemas.microsoft.com/office/drawing/2014/main" id="{A3BAE254-7674-41DF-BBEF-987371A78750}"/>
              </a:ext>
            </a:extLst>
          </p:cNvPr>
          <p:cNvSpPr>
            <a:spLocks noGrp="1"/>
          </p:cNvSpPr>
          <p:nvPr>
            <p:ph idx="1"/>
          </p:nvPr>
        </p:nvSpPr>
        <p:spPr/>
        <p:txBody>
          <a:bodyPr/>
          <a:lstStyle/>
          <a:p>
            <a:r>
              <a:rPr lang="nl-NL" dirty="0"/>
              <a:t>Intervisie is ook een manier om kwaliteit te verbeteren.</a:t>
            </a:r>
          </a:p>
          <a:p>
            <a:r>
              <a:rPr lang="nl-NL" dirty="0"/>
              <a:t>Je reflecteert op een bepaalde situatie, samen met collega’s.</a:t>
            </a:r>
          </a:p>
          <a:p>
            <a:r>
              <a:rPr lang="nl-NL" dirty="0"/>
              <a:t>Je gaat ook de 7 stappen bij langs en komt uiteindelijk tot een oplossing of een leerpunt hoe je het de volgende keer zou doen. </a:t>
            </a:r>
          </a:p>
          <a:p>
            <a:endParaRPr lang="nl-NL" dirty="0"/>
          </a:p>
        </p:txBody>
      </p:sp>
    </p:spTree>
    <p:extLst>
      <p:ext uri="{BB962C8B-B14F-4D97-AF65-F5344CB8AC3E}">
        <p14:creationId xmlns:p14="http://schemas.microsoft.com/office/powerpoint/2010/main" val="622864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B241A7-6C16-45B3-AEA9-89DF18D5144E}"/>
              </a:ext>
            </a:extLst>
          </p:cNvPr>
          <p:cNvSpPr>
            <a:spLocks noGrp="1"/>
          </p:cNvSpPr>
          <p:nvPr>
            <p:ph type="title"/>
          </p:nvPr>
        </p:nvSpPr>
        <p:spPr/>
        <p:txBody>
          <a:bodyPr/>
          <a:lstStyle/>
          <a:p>
            <a:r>
              <a:rPr lang="nl-NL" dirty="0"/>
              <a:t>Functioneringsgesprek</a:t>
            </a:r>
          </a:p>
        </p:txBody>
      </p:sp>
      <p:sp>
        <p:nvSpPr>
          <p:cNvPr id="3" name="Tijdelijke aanduiding voor inhoud 2">
            <a:extLst>
              <a:ext uri="{FF2B5EF4-FFF2-40B4-BE49-F238E27FC236}">
                <a16:creationId xmlns:a16="http://schemas.microsoft.com/office/drawing/2014/main" id="{3C710A03-E58D-4373-B767-F19BC95D2193}"/>
              </a:ext>
            </a:extLst>
          </p:cNvPr>
          <p:cNvSpPr>
            <a:spLocks noGrp="1"/>
          </p:cNvSpPr>
          <p:nvPr>
            <p:ph idx="1"/>
          </p:nvPr>
        </p:nvSpPr>
        <p:spPr/>
        <p:txBody>
          <a:bodyPr/>
          <a:lstStyle/>
          <a:p>
            <a:r>
              <a:rPr lang="nl-NL" dirty="0"/>
              <a:t>In een functioneringsgesprek gaat het ook over kwaliteit die je levert.</a:t>
            </a:r>
          </a:p>
          <a:p>
            <a:r>
              <a:rPr lang="nl-NL" dirty="0"/>
              <a:t>- Persoonlijke ontwikkeling</a:t>
            </a:r>
          </a:p>
          <a:p>
            <a:r>
              <a:rPr lang="nl-NL" dirty="0"/>
              <a:t>- De huidige situatie en de gewenste situatie</a:t>
            </a:r>
          </a:p>
          <a:p>
            <a:r>
              <a:rPr lang="nl-NL" dirty="0"/>
              <a:t>- Doelen om te ontwikkelen</a:t>
            </a:r>
          </a:p>
          <a:p>
            <a:r>
              <a:rPr lang="nl-NL" dirty="0"/>
              <a:t>- POP of PAP </a:t>
            </a:r>
          </a:p>
        </p:txBody>
      </p:sp>
    </p:spTree>
    <p:extLst>
      <p:ext uri="{BB962C8B-B14F-4D97-AF65-F5344CB8AC3E}">
        <p14:creationId xmlns:p14="http://schemas.microsoft.com/office/powerpoint/2010/main" val="1213006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EBEBE7-31AE-4587-8104-1183D47126DA}"/>
              </a:ext>
            </a:extLst>
          </p:cNvPr>
          <p:cNvSpPr>
            <a:spLocks noGrp="1"/>
          </p:cNvSpPr>
          <p:nvPr>
            <p:ph type="title"/>
          </p:nvPr>
        </p:nvSpPr>
        <p:spPr/>
        <p:txBody>
          <a:bodyPr/>
          <a:lstStyle/>
          <a:p>
            <a:r>
              <a:rPr lang="nl-NL" dirty="0"/>
              <a:t>Afsluiting</a:t>
            </a:r>
          </a:p>
        </p:txBody>
      </p:sp>
      <p:sp>
        <p:nvSpPr>
          <p:cNvPr id="3" name="Tijdelijke aanduiding voor inhoud 2">
            <a:extLst>
              <a:ext uri="{FF2B5EF4-FFF2-40B4-BE49-F238E27FC236}">
                <a16:creationId xmlns:a16="http://schemas.microsoft.com/office/drawing/2014/main" id="{CA5430B9-20FB-4091-98E1-058A2943286E}"/>
              </a:ext>
            </a:extLst>
          </p:cNvPr>
          <p:cNvSpPr>
            <a:spLocks noGrp="1"/>
          </p:cNvSpPr>
          <p:nvPr>
            <p:ph idx="1"/>
          </p:nvPr>
        </p:nvSpPr>
        <p:spPr/>
        <p:txBody>
          <a:bodyPr/>
          <a:lstStyle/>
          <a:p>
            <a:r>
              <a:rPr lang="nl-NL" dirty="0"/>
              <a:t>Aan de slag met je oefenopdracht</a:t>
            </a:r>
          </a:p>
          <a:p>
            <a:r>
              <a:rPr lang="nl-NL" dirty="0"/>
              <a:t>Volgende week:</a:t>
            </a:r>
          </a:p>
          <a:p>
            <a:r>
              <a:rPr lang="nl-NL"/>
              <a:t>Kwaliteitsinstrumenten</a:t>
            </a:r>
            <a:endParaRPr lang="nl-NL" dirty="0"/>
          </a:p>
          <a:p>
            <a:endParaRPr lang="nl-NL" dirty="0"/>
          </a:p>
        </p:txBody>
      </p:sp>
    </p:spTree>
    <p:extLst>
      <p:ext uri="{BB962C8B-B14F-4D97-AF65-F5344CB8AC3E}">
        <p14:creationId xmlns:p14="http://schemas.microsoft.com/office/powerpoint/2010/main" val="4167151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B518B1-DCF4-4E15-9478-1629C9DDB813}"/>
              </a:ext>
            </a:extLst>
          </p:cNvPr>
          <p:cNvSpPr>
            <a:spLocks noGrp="1"/>
          </p:cNvSpPr>
          <p:nvPr>
            <p:ph type="title"/>
          </p:nvPr>
        </p:nvSpPr>
        <p:spPr/>
        <p:txBody>
          <a:bodyPr/>
          <a:lstStyle/>
          <a:p>
            <a:r>
              <a:rPr lang="nl-NL" dirty="0"/>
              <a:t>Vorige les </a:t>
            </a:r>
          </a:p>
        </p:txBody>
      </p:sp>
      <p:sp>
        <p:nvSpPr>
          <p:cNvPr id="3" name="Tijdelijke aanduiding voor inhoud 2">
            <a:extLst>
              <a:ext uri="{FF2B5EF4-FFF2-40B4-BE49-F238E27FC236}">
                <a16:creationId xmlns:a16="http://schemas.microsoft.com/office/drawing/2014/main" id="{877DC594-FC3A-44FE-B786-5EBA087DB44E}"/>
              </a:ext>
            </a:extLst>
          </p:cNvPr>
          <p:cNvSpPr>
            <a:spLocks noGrp="1"/>
          </p:cNvSpPr>
          <p:nvPr>
            <p:ph idx="1"/>
          </p:nvPr>
        </p:nvSpPr>
        <p:spPr/>
        <p:txBody>
          <a:bodyPr/>
          <a:lstStyle/>
          <a:p>
            <a:r>
              <a:rPr lang="nl-NL" dirty="0"/>
              <a:t>Hoe meet je kwaliteit?</a:t>
            </a:r>
          </a:p>
          <a:p>
            <a:r>
              <a:rPr lang="nl-NL" dirty="0"/>
              <a:t>Oefenopdracht</a:t>
            </a:r>
          </a:p>
        </p:txBody>
      </p:sp>
    </p:spTree>
    <p:extLst>
      <p:ext uri="{BB962C8B-B14F-4D97-AF65-F5344CB8AC3E}">
        <p14:creationId xmlns:p14="http://schemas.microsoft.com/office/powerpoint/2010/main" val="1427952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40EC9B-9C8B-4BE5-AAA5-8ACBBA1C8D52}"/>
              </a:ext>
            </a:extLst>
          </p:cNvPr>
          <p:cNvSpPr>
            <a:spLocks noGrp="1"/>
          </p:cNvSpPr>
          <p:nvPr>
            <p:ph type="title"/>
          </p:nvPr>
        </p:nvSpPr>
        <p:spPr/>
        <p:txBody>
          <a:bodyPr/>
          <a:lstStyle/>
          <a:p>
            <a:r>
              <a:rPr lang="nl-NL" dirty="0"/>
              <a:t>Inhoud</a:t>
            </a:r>
          </a:p>
        </p:txBody>
      </p:sp>
      <p:sp>
        <p:nvSpPr>
          <p:cNvPr id="3" name="Tijdelijke aanduiding voor inhoud 2">
            <a:extLst>
              <a:ext uri="{FF2B5EF4-FFF2-40B4-BE49-F238E27FC236}">
                <a16:creationId xmlns:a16="http://schemas.microsoft.com/office/drawing/2014/main" id="{7EA53BF7-FECB-4B5D-8906-93B0421219D5}"/>
              </a:ext>
            </a:extLst>
          </p:cNvPr>
          <p:cNvSpPr>
            <a:spLocks noGrp="1"/>
          </p:cNvSpPr>
          <p:nvPr>
            <p:ph idx="1"/>
          </p:nvPr>
        </p:nvSpPr>
        <p:spPr/>
        <p:txBody>
          <a:bodyPr/>
          <a:lstStyle/>
          <a:p>
            <a:r>
              <a:rPr lang="nl-NL" dirty="0"/>
              <a:t>Vandaag:</a:t>
            </a:r>
          </a:p>
          <a:p>
            <a:r>
              <a:rPr lang="nl-NL" dirty="0"/>
              <a:t>Verbeteren van kwaliteit</a:t>
            </a:r>
          </a:p>
          <a:p>
            <a:r>
              <a:rPr lang="nl-NL" dirty="0"/>
              <a:t>PDCA methode</a:t>
            </a:r>
          </a:p>
          <a:p>
            <a:endParaRPr lang="nl-NL" dirty="0"/>
          </a:p>
          <a:p>
            <a:r>
              <a:rPr lang="nl-NL" dirty="0"/>
              <a:t>Doel: Je weet hoe het verbetertraject kwaliteit verloopt en wat de PDCA methode is</a:t>
            </a:r>
          </a:p>
        </p:txBody>
      </p:sp>
    </p:spTree>
    <p:extLst>
      <p:ext uri="{BB962C8B-B14F-4D97-AF65-F5344CB8AC3E}">
        <p14:creationId xmlns:p14="http://schemas.microsoft.com/office/powerpoint/2010/main" val="728676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136A9B-C07B-4D98-9785-8D3CDD59C36E}"/>
              </a:ext>
            </a:extLst>
          </p:cNvPr>
          <p:cNvSpPr>
            <a:spLocks noGrp="1"/>
          </p:cNvSpPr>
          <p:nvPr>
            <p:ph type="title"/>
          </p:nvPr>
        </p:nvSpPr>
        <p:spPr/>
        <p:txBody>
          <a:bodyPr/>
          <a:lstStyle/>
          <a:p>
            <a:r>
              <a:rPr lang="nl-NL" dirty="0"/>
              <a:t>PDCA methode</a:t>
            </a:r>
          </a:p>
        </p:txBody>
      </p:sp>
      <p:pic>
        <p:nvPicPr>
          <p:cNvPr id="5" name="Tijdelijke aanduiding voor inhoud 4">
            <a:extLst>
              <a:ext uri="{FF2B5EF4-FFF2-40B4-BE49-F238E27FC236}">
                <a16:creationId xmlns:a16="http://schemas.microsoft.com/office/drawing/2014/main" id="{E10692D2-A0FB-44CB-B0EB-7AC06ECF7B7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55368" y="861086"/>
            <a:ext cx="5152231" cy="4293526"/>
          </a:xfrm>
        </p:spPr>
      </p:pic>
    </p:spTree>
    <p:extLst>
      <p:ext uri="{BB962C8B-B14F-4D97-AF65-F5344CB8AC3E}">
        <p14:creationId xmlns:p14="http://schemas.microsoft.com/office/powerpoint/2010/main" val="113542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DAF3DAB3-D80E-4460-BE59-0A2044438208}"/>
              </a:ext>
            </a:extLst>
          </p:cNvPr>
          <p:cNvSpPr>
            <a:spLocks noGrp="1"/>
          </p:cNvSpPr>
          <p:nvPr>
            <p:ph type="title"/>
          </p:nvPr>
        </p:nvSpPr>
        <p:spPr>
          <a:xfrm>
            <a:off x="964788" y="804333"/>
            <a:ext cx="3391900" cy="5249334"/>
          </a:xfrm>
        </p:spPr>
        <p:txBody>
          <a:bodyPr>
            <a:normAutofit/>
          </a:bodyPr>
          <a:lstStyle/>
          <a:p>
            <a:pPr algn="r"/>
            <a:r>
              <a:rPr lang="nl-NL">
                <a:solidFill>
                  <a:srgbClr val="FFFFFF"/>
                </a:solidFill>
              </a:rPr>
              <a:t>Uitleg filmpje PDCA</a:t>
            </a:r>
          </a:p>
        </p:txBody>
      </p:sp>
      <p:sp>
        <p:nvSpPr>
          <p:cNvPr id="3" name="Tijdelijke aanduiding voor inhoud 2">
            <a:extLst>
              <a:ext uri="{FF2B5EF4-FFF2-40B4-BE49-F238E27FC236}">
                <a16:creationId xmlns:a16="http://schemas.microsoft.com/office/drawing/2014/main" id="{A2A7CC65-FEFE-441F-BFDE-C1CFB2A98B88}"/>
              </a:ext>
            </a:extLst>
          </p:cNvPr>
          <p:cNvSpPr>
            <a:spLocks noGrp="1"/>
          </p:cNvSpPr>
          <p:nvPr>
            <p:ph idx="1"/>
          </p:nvPr>
        </p:nvSpPr>
        <p:spPr>
          <a:xfrm>
            <a:off x="4951048" y="804333"/>
            <a:ext cx="6306003" cy="5249334"/>
          </a:xfrm>
        </p:spPr>
        <p:txBody>
          <a:bodyPr anchor="ctr">
            <a:normAutofit/>
          </a:bodyPr>
          <a:lstStyle/>
          <a:p>
            <a:r>
              <a:rPr lang="nl-NL" dirty="0">
                <a:hlinkClick r:id="rId2"/>
              </a:rPr>
              <a:t>https://www.youtube.com/watch?v=B-uBloZsGxc</a:t>
            </a:r>
            <a:endParaRPr lang="nl-NL" dirty="0"/>
          </a:p>
          <a:p>
            <a:endParaRPr lang="nl-NL" dirty="0"/>
          </a:p>
          <a:p>
            <a:endParaRPr lang="nl-NL" dirty="0"/>
          </a:p>
        </p:txBody>
      </p:sp>
    </p:spTree>
    <p:extLst>
      <p:ext uri="{BB962C8B-B14F-4D97-AF65-F5344CB8AC3E}">
        <p14:creationId xmlns:p14="http://schemas.microsoft.com/office/powerpoint/2010/main" val="4283076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331F5E-6368-41AD-920A-1CD9261D7114}"/>
              </a:ext>
            </a:extLst>
          </p:cNvPr>
          <p:cNvSpPr>
            <a:spLocks noGrp="1"/>
          </p:cNvSpPr>
          <p:nvPr>
            <p:ph type="title"/>
          </p:nvPr>
        </p:nvSpPr>
        <p:spPr/>
        <p:txBody>
          <a:bodyPr/>
          <a:lstStyle/>
          <a:p>
            <a:r>
              <a:rPr lang="nl-NL" dirty="0"/>
              <a:t>Kwaliteitscirkel</a:t>
            </a:r>
          </a:p>
        </p:txBody>
      </p:sp>
      <p:sp>
        <p:nvSpPr>
          <p:cNvPr id="3" name="Tijdelijke aanduiding voor inhoud 2">
            <a:extLst>
              <a:ext uri="{FF2B5EF4-FFF2-40B4-BE49-F238E27FC236}">
                <a16:creationId xmlns:a16="http://schemas.microsoft.com/office/drawing/2014/main" id="{88BA547B-6B48-41B6-B801-4CDE2B87345B}"/>
              </a:ext>
            </a:extLst>
          </p:cNvPr>
          <p:cNvSpPr>
            <a:spLocks noGrp="1"/>
          </p:cNvSpPr>
          <p:nvPr>
            <p:ph idx="1"/>
          </p:nvPr>
        </p:nvSpPr>
        <p:spPr/>
        <p:txBody>
          <a:bodyPr/>
          <a:lstStyle/>
          <a:p>
            <a:r>
              <a:rPr lang="nl-NL" dirty="0"/>
              <a:t>Kwaliteitsverbetering in gezondheidsinstellingen</a:t>
            </a:r>
          </a:p>
          <a:p>
            <a:r>
              <a:rPr lang="nl-NL" dirty="0"/>
              <a:t>- In een kleine groep met collega’s worden de problemen uit de praktijk opgelost.</a:t>
            </a:r>
          </a:p>
          <a:p>
            <a:r>
              <a:rPr lang="nl-NL" dirty="0"/>
              <a:t>- De deelnemers zijn gemotiveerd, doordat ze zelf tegen een probleem aanlopen. </a:t>
            </a:r>
          </a:p>
        </p:txBody>
      </p:sp>
    </p:spTree>
    <p:extLst>
      <p:ext uri="{BB962C8B-B14F-4D97-AF65-F5344CB8AC3E}">
        <p14:creationId xmlns:p14="http://schemas.microsoft.com/office/powerpoint/2010/main" val="2406095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A4A92338-7FC2-49B1-A6E1-9D2DE2898EB0}"/>
              </a:ext>
            </a:extLst>
          </p:cNvPr>
          <p:cNvSpPr>
            <a:spLocks noGrp="1"/>
          </p:cNvSpPr>
          <p:nvPr>
            <p:ph type="title"/>
          </p:nvPr>
        </p:nvSpPr>
        <p:spPr>
          <a:xfrm>
            <a:off x="964788" y="804333"/>
            <a:ext cx="3391900" cy="5249334"/>
          </a:xfrm>
        </p:spPr>
        <p:txBody>
          <a:bodyPr>
            <a:normAutofit/>
          </a:bodyPr>
          <a:lstStyle/>
          <a:p>
            <a:pPr algn="r"/>
            <a:r>
              <a:rPr lang="nl-NL" sz="4300">
                <a:solidFill>
                  <a:srgbClr val="FFFFFF"/>
                </a:solidFill>
              </a:rPr>
              <a:t>7 stappen in de kwaliteitscirkel</a:t>
            </a:r>
          </a:p>
        </p:txBody>
      </p:sp>
      <p:sp>
        <p:nvSpPr>
          <p:cNvPr id="3" name="Tijdelijke aanduiding voor inhoud 2">
            <a:extLst>
              <a:ext uri="{FF2B5EF4-FFF2-40B4-BE49-F238E27FC236}">
                <a16:creationId xmlns:a16="http://schemas.microsoft.com/office/drawing/2014/main" id="{DA1DB40E-0160-43F3-94D0-0F24ABE5A794}"/>
              </a:ext>
            </a:extLst>
          </p:cNvPr>
          <p:cNvSpPr>
            <a:spLocks noGrp="1"/>
          </p:cNvSpPr>
          <p:nvPr>
            <p:ph idx="1"/>
          </p:nvPr>
        </p:nvSpPr>
        <p:spPr>
          <a:xfrm>
            <a:off x="4951048" y="804333"/>
            <a:ext cx="6306003" cy="5249334"/>
          </a:xfrm>
        </p:spPr>
        <p:txBody>
          <a:bodyPr anchor="ctr">
            <a:normAutofit/>
          </a:bodyPr>
          <a:lstStyle/>
          <a:p>
            <a:r>
              <a:rPr lang="nl-NL" b="1" dirty="0"/>
              <a:t>Stap 1: Het thema afbakenen</a:t>
            </a:r>
            <a:endParaRPr lang="nl-NL" dirty="0"/>
          </a:p>
          <a:p>
            <a:r>
              <a:rPr lang="nl-NL" b="1" dirty="0"/>
              <a:t>Stap 2: De bestaande situatie vaststellen</a:t>
            </a:r>
            <a:endParaRPr lang="nl-NL" dirty="0"/>
          </a:p>
          <a:p>
            <a:r>
              <a:rPr lang="nl-NL" b="1" dirty="0"/>
              <a:t>Stap 3: Knelpunten en tekortkomingen bepalen</a:t>
            </a:r>
            <a:endParaRPr lang="nl-NL" dirty="0"/>
          </a:p>
          <a:p>
            <a:r>
              <a:rPr lang="nl-NL" b="1" dirty="0"/>
              <a:t>Stap 4: Doelen en randvoorwaarden bepalen</a:t>
            </a:r>
            <a:endParaRPr lang="nl-NL" dirty="0"/>
          </a:p>
          <a:p>
            <a:r>
              <a:rPr lang="nl-NL" b="1" dirty="0"/>
              <a:t>Stap 5: Een beeld vormen van de nieuwe situatie</a:t>
            </a:r>
            <a:endParaRPr lang="nl-NL" dirty="0"/>
          </a:p>
          <a:p>
            <a:r>
              <a:rPr lang="nl-NL" b="1" dirty="0"/>
              <a:t>Stap 6: Voorstellen formuleren</a:t>
            </a:r>
          </a:p>
          <a:p>
            <a:endParaRPr lang="nl-NL" b="1" dirty="0"/>
          </a:p>
          <a:p>
            <a:endParaRPr lang="nl-NL" b="1" dirty="0"/>
          </a:p>
        </p:txBody>
      </p:sp>
    </p:spTree>
    <p:extLst>
      <p:ext uri="{BB962C8B-B14F-4D97-AF65-F5344CB8AC3E}">
        <p14:creationId xmlns:p14="http://schemas.microsoft.com/office/powerpoint/2010/main" val="2378979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9A23CA-CF3B-4C1C-A8FF-9BC281B309E1}"/>
              </a:ext>
            </a:extLst>
          </p:cNvPr>
          <p:cNvSpPr>
            <a:spLocks noGrp="1"/>
          </p:cNvSpPr>
          <p:nvPr>
            <p:ph type="title"/>
          </p:nvPr>
        </p:nvSpPr>
        <p:spPr/>
        <p:txBody>
          <a:bodyPr/>
          <a:lstStyle/>
          <a:p>
            <a:r>
              <a:rPr lang="nl-NL" dirty="0"/>
              <a:t>Opdracht kwaliteitscirkel</a:t>
            </a:r>
          </a:p>
        </p:txBody>
      </p:sp>
      <p:sp>
        <p:nvSpPr>
          <p:cNvPr id="3" name="Tijdelijke aanduiding voor inhoud 2">
            <a:extLst>
              <a:ext uri="{FF2B5EF4-FFF2-40B4-BE49-F238E27FC236}">
                <a16:creationId xmlns:a16="http://schemas.microsoft.com/office/drawing/2014/main" id="{396D67B8-263A-4F4B-8B0A-873982738F16}"/>
              </a:ext>
            </a:extLst>
          </p:cNvPr>
          <p:cNvSpPr>
            <a:spLocks noGrp="1"/>
          </p:cNvSpPr>
          <p:nvPr>
            <p:ph idx="1"/>
          </p:nvPr>
        </p:nvSpPr>
        <p:spPr/>
        <p:txBody>
          <a:bodyPr/>
          <a:lstStyle/>
          <a:p>
            <a:pPr marL="0" indent="0">
              <a:buNone/>
            </a:pPr>
            <a:r>
              <a:rPr lang="nl-NL" dirty="0"/>
              <a:t>Maak groepjes van 4. </a:t>
            </a:r>
          </a:p>
          <a:p>
            <a:pPr marL="0" indent="0">
              <a:buNone/>
            </a:pPr>
            <a:r>
              <a:rPr lang="nl-NL" dirty="0"/>
              <a:t>Bedenk een probleem waar 1 van jullie tegenaan loopt op stage.</a:t>
            </a:r>
          </a:p>
          <a:p>
            <a:pPr marL="0" indent="0">
              <a:buNone/>
            </a:pPr>
            <a:r>
              <a:rPr lang="nl-NL" dirty="0"/>
              <a:t>Ga vervolgens alle 7 stappen beschrijven uit de vorige sheet. </a:t>
            </a:r>
          </a:p>
          <a:p>
            <a:pPr marL="0" indent="0">
              <a:buNone/>
            </a:pPr>
            <a:r>
              <a:rPr lang="nl-NL" dirty="0"/>
              <a:t>Als er zaken zijn die je niet weet, bedenk dan wat het antwoord zou kunnen zijn en zoek samen naar en oplossing. </a:t>
            </a:r>
          </a:p>
        </p:txBody>
      </p:sp>
    </p:spTree>
    <p:extLst>
      <p:ext uri="{BB962C8B-B14F-4D97-AF65-F5344CB8AC3E}">
        <p14:creationId xmlns:p14="http://schemas.microsoft.com/office/powerpoint/2010/main" val="2856645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3567EE5-8E96-4FA7-8694-C733F5274828}"/>
              </a:ext>
            </a:extLst>
          </p:cNvPr>
          <p:cNvSpPr>
            <a:spLocks noGrp="1"/>
          </p:cNvSpPr>
          <p:nvPr>
            <p:ph type="title"/>
          </p:nvPr>
        </p:nvSpPr>
        <p:spPr/>
        <p:txBody>
          <a:bodyPr/>
          <a:lstStyle/>
          <a:p>
            <a:r>
              <a:rPr lang="nl-NL" dirty="0"/>
              <a:t>Reflecteren en leren</a:t>
            </a:r>
          </a:p>
        </p:txBody>
      </p:sp>
      <p:sp>
        <p:nvSpPr>
          <p:cNvPr id="3" name="Tijdelijke aanduiding voor inhoud 2">
            <a:extLst>
              <a:ext uri="{FF2B5EF4-FFF2-40B4-BE49-F238E27FC236}">
                <a16:creationId xmlns:a16="http://schemas.microsoft.com/office/drawing/2014/main" id="{E49AF66A-0225-4D68-B7A8-B4E8329EE1E6}"/>
              </a:ext>
            </a:extLst>
          </p:cNvPr>
          <p:cNvSpPr>
            <a:spLocks noGrp="1"/>
          </p:cNvSpPr>
          <p:nvPr>
            <p:ph idx="1"/>
          </p:nvPr>
        </p:nvSpPr>
        <p:spPr/>
        <p:txBody>
          <a:bodyPr/>
          <a:lstStyle/>
          <a:p>
            <a:r>
              <a:rPr lang="nl-NL" dirty="0"/>
              <a:t>Wat zijn nog momenten waarop je dat doet? </a:t>
            </a:r>
          </a:p>
          <a:p>
            <a:r>
              <a:rPr lang="nl-NL" dirty="0"/>
              <a:t>Waarom doe je dat?</a:t>
            </a:r>
          </a:p>
        </p:txBody>
      </p:sp>
    </p:spTree>
    <p:extLst>
      <p:ext uri="{BB962C8B-B14F-4D97-AF65-F5344CB8AC3E}">
        <p14:creationId xmlns:p14="http://schemas.microsoft.com/office/powerpoint/2010/main" val="11770033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al">
  <a:themeElements>
    <a:clrScheme name="Integra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F43B7B9B596284A903A5BF987999ABF" ma:contentTypeVersion="11" ma:contentTypeDescription="Een nieuw document maken." ma:contentTypeScope="" ma:versionID="776d50e648bdf21157696c841be7501a">
  <xsd:schema xmlns:xsd="http://www.w3.org/2001/XMLSchema" xmlns:xs="http://www.w3.org/2001/XMLSchema" xmlns:p="http://schemas.microsoft.com/office/2006/metadata/properties" xmlns:ns3="5476a0df-1772-492d-979f-8285abd2a79a" xmlns:ns4="b419cb09-27ac-4f96-ad07-5bb01102205b" targetNamespace="http://schemas.microsoft.com/office/2006/metadata/properties" ma:root="true" ma:fieldsID="cfb0c044757bbc1a0d8fb5e1d5e26797" ns3:_="" ns4:_="">
    <xsd:import namespace="5476a0df-1772-492d-979f-8285abd2a79a"/>
    <xsd:import namespace="b419cb09-27ac-4f96-ad07-5bb01102205b"/>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Location" minOccurs="0"/>
                <xsd:element ref="ns3:MediaServiceOCR" minOccurs="0"/>
                <xsd:element ref="ns4:SharedWithUsers" minOccurs="0"/>
                <xsd:element ref="ns4:SharedWithDetails" minOccurs="0"/>
                <xsd:element ref="ns4:SharingHintHash"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76a0df-1772-492d-979f-8285abd2a79a"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19cb09-27ac-4f96-ad07-5bb01102205b" elementFormDefault="qualified">
    <xsd:import namespace="http://schemas.microsoft.com/office/2006/documentManagement/types"/>
    <xsd:import namespace="http://schemas.microsoft.com/office/infopath/2007/PartnerControls"/>
    <xsd:element name="SharedWithUsers" ma:index="14"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Gedeeld met details" ma:internalName="SharedWithDetails" ma:readOnly="true">
      <xsd:simpleType>
        <xsd:restriction base="dms:Note">
          <xsd:maxLength value="255"/>
        </xsd:restriction>
      </xsd:simpleType>
    </xsd:element>
    <xsd:element name="SharingHintHash" ma:index="16"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4DAF491-6871-44ED-BCE2-7553BDB33960}">
  <ds:schemaRefs>
    <ds:schemaRef ds:uri="http://schemas.openxmlformats.org/package/2006/metadata/core-properties"/>
    <ds:schemaRef ds:uri="http://schemas.microsoft.com/office/2006/documentManagement/types"/>
    <ds:schemaRef ds:uri="http://www.w3.org/XML/1998/namespace"/>
    <ds:schemaRef ds:uri="b419cb09-27ac-4f96-ad07-5bb01102205b"/>
    <ds:schemaRef ds:uri="http://purl.org/dc/dcmitype/"/>
    <ds:schemaRef ds:uri="http://purl.org/dc/terms/"/>
    <ds:schemaRef ds:uri="http://schemas.microsoft.com/office/infopath/2007/PartnerControls"/>
    <ds:schemaRef ds:uri="5476a0df-1772-492d-979f-8285abd2a79a"/>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32D52A65-E8C4-48DB-9A2A-6F46F214FC1C}">
  <ds:schemaRefs>
    <ds:schemaRef ds:uri="http://schemas.microsoft.com/sharepoint/v3/contenttype/forms"/>
  </ds:schemaRefs>
</ds:datastoreItem>
</file>

<file path=customXml/itemProps3.xml><?xml version="1.0" encoding="utf-8"?>
<ds:datastoreItem xmlns:ds="http://schemas.openxmlformats.org/officeDocument/2006/customXml" ds:itemID="{3A00AB92-39F7-4EAC-AB30-FA926EF92D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476a0df-1772-492d-979f-8285abd2a79a"/>
    <ds:schemaRef ds:uri="b419cb09-27ac-4f96-ad07-5bb01102205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27</TotalTime>
  <Words>454</Words>
  <Application>Microsoft Office PowerPoint</Application>
  <PresentationFormat>Breedbeeld</PresentationFormat>
  <Paragraphs>108</Paragraphs>
  <Slides>12</Slides>
  <Notes>4</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12</vt:i4>
      </vt:variant>
    </vt:vector>
  </HeadingPairs>
  <TitlesOfParts>
    <vt:vector size="17" baseType="lpstr">
      <vt:lpstr>Calibri</vt:lpstr>
      <vt:lpstr>Tw Cen MT</vt:lpstr>
      <vt:lpstr>Tw Cen MT Condensed</vt:lpstr>
      <vt:lpstr>Wingdings 3</vt:lpstr>
      <vt:lpstr>Integraal</vt:lpstr>
      <vt:lpstr>Kwaliteitszorg 2</vt:lpstr>
      <vt:lpstr>Vorige les </vt:lpstr>
      <vt:lpstr>Inhoud</vt:lpstr>
      <vt:lpstr>PDCA methode</vt:lpstr>
      <vt:lpstr>Uitleg filmpje PDCA</vt:lpstr>
      <vt:lpstr>Kwaliteitscirkel</vt:lpstr>
      <vt:lpstr>7 stappen in de kwaliteitscirkel</vt:lpstr>
      <vt:lpstr>Opdracht kwaliteitscirkel</vt:lpstr>
      <vt:lpstr>Reflecteren en leren</vt:lpstr>
      <vt:lpstr>Intervisie om kwaliteit te verbeteren</vt:lpstr>
      <vt:lpstr>Functioneringsgesprek</vt:lpstr>
      <vt:lpstr>Afsluiting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Kwaliteitszorg 2</dc:title>
  <dc:creator>Tessa Heeringa - Boer</dc:creator>
  <cp:lastModifiedBy>Tessa Heeringa - Boer</cp:lastModifiedBy>
  <cp:revision>1</cp:revision>
  <dcterms:created xsi:type="dcterms:W3CDTF">2020-03-31T09:26:33Z</dcterms:created>
  <dcterms:modified xsi:type="dcterms:W3CDTF">2020-03-31T10:42:09Z</dcterms:modified>
</cp:coreProperties>
</file>